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>
        <p:scale>
          <a:sx n="48" d="100"/>
          <a:sy n="48" d="100"/>
        </p:scale>
        <p:origin x="180" y="14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34D6A-416E-4EC7-8879-16E2E26FBC20}" type="datetimeFigureOut">
              <a:rPr lang="sl-SI" smtClean="0"/>
              <a:t>20.9.2019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FCC1-3EB1-450A-A132-05A0DAF2928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3703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34D6A-416E-4EC7-8879-16E2E26FBC20}" type="datetimeFigureOut">
              <a:rPr lang="sl-SI" smtClean="0"/>
              <a:t>20.9.2019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FCC1-3EB1-450A-A132-05A0DAF2928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625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34D6A-416E-4EC7-8879-16E2E26FBC20}" type="datetimeFigureOut">
              <a:rPr lang="sl-SI" smtClean="0"/>
              <a:t>20.9.2019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FCC1-3EB1-450A-A132-05A0DAF2928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83209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34D6A-416E-4EC7-8879-16E2E26FBC20}" type="datetimeFigureOut">
              <a:rPr lang="sl-SI" smtClean="0"/>
              <a:t>20.9.2019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FCC1-3EB1-450A-A132-05A0DAF2928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7175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34D6A-416E-4EC7-8879-16E2E26FBC20}" type="datetimeFigureOut">
              <a:rPr lang="sl-SI" smtClean="0"/>
              <a:t>20.9.2019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FCC1-3EB1-450A-A132-05A0DAF2928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1581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34D6A-416E-4EC7-8879-16E2E26FBC20}" type="datetimeFigureOut">
              <a:rPr lang="sl-SI" smtClean="0"/>
              <a:t>20.9.2019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FCC1-3EB1-450A-A132-05A0DAF2928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0622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34D6A-416E-4EC7-8879-16E2E26FBC20}" type="datetimeFigureOut">
              <a:rPr lang="sl-SI" smtClean="0"/>
              <a:t>20.9.2019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FCC1-3EB1-450A-A132-05A0DAF2928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9381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34D6A-416E-4EC7-8879-16E2E26FBC20}" type="datetimeFigureOut">
              <a:rPr lang="sl-SI" smtClean="0"/>
              <a:t>20.9.2019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FCC1-3EB1-450A-A132-05A0DAF2928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233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34D6A-416E-4EC7-8879-16E2E26FBC20}" type="datetimeFigureOut">
              <a:rPr lang="sl-SI" smtClean="0"/>
              <a:t>20.9.2019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FCC1-3EB1-450A-A132-05A0DAF2928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142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34D6A-416E-4EC7-8879-16E2E26FBC20}" type="datetimeFigureOut">
              <a:rPr lang="sl-SI" smtClean="0"/>
              <a:t>20.9.2019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FCC1-3EB1-450A-A132-05A0DAF2928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4983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34D6A-416E-4EC7-8879-16E2E26FBC20}" type="datetimeFigureOut">
              <a:rPr lang="sl-SI" smtClean="0"/>
              <a:t>20.9.2019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FCC1-3EB1-450A-A132-05A0DAF2928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3874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34D6A-416E-4EC7-8879-16E2E26FBC20}" type="datetimeFigureOut">
              <a:rPr lang="sl-SI" smtClean="0"/>
              <a:t>20.9.2019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CFCC1-3EB1-450A-A132-05A0DAF2928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9452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" y="0"/>
            <a:ext cx="12190194" cy="685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546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5306" y="0"/>
            <a:ext cx="13016805" cy="7324122"/>
          </a:xfrm>
        </p:spPr>
      </p:pic>
    </p:spTree>
    <p:extLst>
      <p:ext uri="{BB962C8B-B14F-4D97-AF65-F5344CB8AC3E}">
        <p14:creationId xmlns:p14="http://schemas.microsoft.com/office/powerpoint/2010/main" val="2115827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6" name="Označba mesta vsebine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235" y="-93123"/>
            <a:ext cx="12535635" cy="7036670"/>
          </a:xfrm>
        </p:spPr>
      </p:pic>
    </p:spTree>
    <p:extLst>
      <p:ext uri="{BB962C8B-B14F-4D97-AF65-F5344CB8AC3E}">
        <p14:creationId xmlns:p14="http://schemas.microsoft.com/office/powerpoint/2010/main" val="2662262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4636" y="-190500"/>
            <a:ext cx="12986636" cy="7289831"/>
          </a:xfrm>
        </p:spPr>
      </p:pic>
    </p:spTree>
    <p:extLst>
      <p:ext uri="{BB962C8B-B14F-4D97-AF65-F5344CB8AC3E}">
        <p14:creationId xmlns:p14="http://schemas.microsoft.com/office/powerpoint/2010/main" val="3718734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2710" y="-200056"/>
            <a:ext cx="12821623" cy="7197204"/>
          </a:xfrm>
        </p:spPr>
      </p:pic>
    </p:spTree>
    <p:extLst>
      <p:ext uri="{BB962C8B-B14F-4D97-AF65-F5344CB8AC3E}">
        <p14:creationId xmlns:p14="http://schemas.microsoft.com/office/powerpoint/2010/main" val="1275763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295" y="-17232"/>
            <a:ext cx="12682330" cy="7119014"/>
          </a:xfrm>
        </p:spPr>
      </p:pic>
    </p:spTree>
    <p:extLst>
      <p:ext uri="{BB962C8B-B14F-4D97-AF65-F5344CB8AC3E}">
        <p14:creationId xmlns:p14="http://schemas.microsoft.com/office/powerpoint/2010/main" val="3798174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4551" y="-397564"/>
            <a:ext cx="13188342" cy="7403056"/>
          </a:xfrm>
        </p:spPr>
      </p:pic>
    </p:spTree>
    <p:extLst>
      <p:ext uri="{BB962C8B-B14F-4D97-AF65-F5344CB8AC3E}">
        <p14:creationId xmlns:p14="http://schemas.microsoft.com/office/powerpoint/2010/main" val="741850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735" y="-200056"/>
            <a:ext cx="12573735" cy="7058056"/>
          </a:xfrm>
        </p:spPr>
      </p:pic>
    </p:spTree>
    <p:extLst>
      <p:ext uri="{BB962C8B-B14F-4D97-AF65-F5344CB8AC3E}">
        <p14:creationId xmlns:p14="http://schemas.microsoft.com/office/powerpoint/2010/main" val="3695733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Širokozaslonsko</PresentationFormat>
  <Paragraphs>0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Ucilnica020</dc:creator>
  <cp:lastModifiedBy>Ucilnica020</cp:lastModifiedBy>
  <cp:revision>1</cp:revision>
  <dcterms:created xsi:type="dcterms:W3CDTF">2019-09-20T11:12:04Z</dcterms:created>
  <dcterms:modified xsi:type="dcterms:W3CDTF">2019-09-20T11:21:02Z</dcterms:modified>
</cp:coreProperties>
</file>