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0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22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684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879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14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65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914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576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383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37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70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340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612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287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755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736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08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383B-9EC8-4BCF-A041-CAC1AEA67F46}" type="datetimeFigureOut">
              <a:rPr lang="sl-SI" smtClean="0"/>
              <a:t>26. 10. 2021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D3D4EC-8ADF-4F77-9912-00E687544F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89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/>
              <a:t>Mein</a:t>
            </a:r>
            <a:r>
              <a:rPr lang="sl-SI" dirty="0"/>
              <a:t> </a:t>
            </a:r>
            <a:r>
              <a:rPr lang="sl-SI" dirty="0" err="1"/>
              <a:t>gestriger</a:t>
            </a:r>
            <a:r>
              <a:rPr lang="sl-SI" dirty="0"/>
              <a:t> </a:t>
            </a:r>
            <a:r>
              <a:rPr lang="sl-SI" dirty="0" err="1"/>
              <a:t>Tag</a:t>
            </a:r>
            <a:r>
              <a:rPr lang="sl-SI" dirty="0"/>
              <a:t> oder </a:t>
            </a:r>
            <a:r>
              <a:rPr lang="sl-SI" dirty="0" err="1"/>
              <a:t>was</a:t>
            </a:r>
            <a:r>
              <a:rPr lang="sl-SI" dirty="0"/>
              <a:t> </a:t>
            </a:r>
            <a:r>
              <a:rPr lang="sl-SI" dirty="0" err="1"/>
              <a:t>habe</a:t>
            </a:r>
            <a:r>
              <a:rPr lang="sl-SI" dirty="0"/>
              <a:t> </a:t>
            </a:r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gestern</a:t>
            </a:r>
            <a:r>
              <a:rPr lang="sl-SI" dirty="0"/>
              <a:t> </a:t>
            </a:r>
            <a:r>
              <a:rPr lang="sl-SI" dirty="0" err="1"/>
              <a:t>gemacht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Starke </a:t>
            </a:r>
            <a:r>
              <a:rPr lang="sl-SI" dirty="0" err="1"/>
              <a:t>Verben</a:t>
            </a:r>
            <a:r>
              <a:rPr lang="sl-SI" dirty="0"/>
              <a:t> </a:t>
            </a:r>
            <a:r>
              <a:rPr lang="sl-SI" dirty="0" err="1"/>
              <a:t>im</a:t>
            </a:r>
            <a:r>
              <a:rPr lang="sl-SI" dirty="0"/>
              <a:t> Perfekt</a:t>
            </a:r>
          </a:p>
        </p:txBody>
      </p:sp>
    </p:spTree>
    <p:extLst>
      <p:ext uri="{BB962C8B-B14F-4D97-AF65-F5344CB8AC3E}">
        <p14:creationId xmlns:p14="http://schemas.microsoft.com/office/powerpoint/2010/main" val="376894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583"/>
            <a:ext cx="8596668" cy="457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fernsehen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Am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Abend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etwa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zwei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Stunden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ferngesehen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ferngesehen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978" y="3363102"/>
            <a:ext cx="2947052" cy="184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583"/>
            <a:ext cx="8596668" cy="457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ins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Bett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gehen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um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halb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Mitternacht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ins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Bett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gegangen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ann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ins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Bett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gegangen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58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583"/>
            <a:ext cx="8596668" cy="457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lesen</a:t>
            </a:r>
          </a:p>
          <a:p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Vor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dem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Einschlafen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noch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eine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Stunde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gelesen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ein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Buch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gelesen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35" y="3555999"/>
            <a:ext cx="2797741" cy="18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4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886691"/>
            <a:ext cx="8596668" cy="5154672"/>
          </a:xfrm>
        </p:spPr>
        <p:txBody>
          <a:bodyPr/>
          <a:lstStyle/>
          <a:p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aufstehen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	</a:t>
            </a:r>
          </a:p>
          <a:p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essen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trinken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fahren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gehen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sein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schreiben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lesen</a:t>
            </a:r>
          </a:p>
          <a:p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sprechen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kommen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treffen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fernsehen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297382" y="766618"/>
            <a:ext cx="3980873" cy="503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aufgestanden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gegessen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getrunken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gefahren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gegangen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gewesen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&gt;&gt;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war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geschrieben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gelesen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gesprochen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gekommen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haben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getroffen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ferngesehen</a:t>
            </a:r>
            <a:endParaRPr lang="sl-SI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8E058F-CCF6-4674-903B-8F9E7155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06963"/>
            <a:ext cx="8051692" cy="845976"/>
          </a:xfrm>
        </p:spPr>
        <p:txBody>
          <a:bodyPr/>
          <a:lstStyle/>
          <a:p>
            <a:r>
              <a:rPr lang="sl-SI" dirty="0"/>
              <a:t>HAUSAUFGABE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63EF1AD-A851-4716-B9BD-8E9ACED5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2"/>
            <a:ext cx="8596668" cy="469758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sl-SI" sz="2000" b="1" dirty="0" err="1"/>
              <a:t>Wann</a:t>
            </a:r>
            <a:r>
              <a:rPr lang="sl-SI" sz="2000" dirty="0"/>
              <a:t> </a:t>
            </a:r>
            <a:r>
              <a:rPr lang="sl-SI" sz="2000" dirty="0" err="1"/>
              <a:t>bist</a:t>
            </a:r>
            <a:r>
              <a:rPr lang="sl-SI" sz="2000" dirty="0"/>
              <a:t> </a:t>
            </a:r>
            <a:r>
              <a:rPr lang="sl-SI" sz="2000" dirty="0" err="1"/>
              <a:t>du</a:t>
            </a:r>
            <a:r>
              <a:rPr lang="sl-SI" sz="2000" dirty="0"/>
              <a:t> </a:t>
            </a:r>
            <a:r>
              <a:rPr lang="sl-SI" sz="2000" dirty="0" err="1"/>
              <a:t>gestern</a:t>
            </a:r>
            <a:r>
              <a:rPr lang="sl-SI" sz="2000" dirty="0"/>
              <a:t> </a:t>
            </a:r>
            <a:r>
              <a:rPr lang="sl-SI" sz="2000" dirty="0" err="1"/>
              <a:t>aufgestanden</a:t>
            </a:r>
            <a:r>
              <a:rPr lang="sl-SI" sz="2000" dirty="0"/>
              <a:t>?</a:t>
            </a:r>
          </a:p>
          <a:p>
            <a:pPr>
              <a:buFont typeface="+mj-lt"/>
              <a:buAutoNum type="arabicPeriod"/>
            </a:pPr>
            <a:r>
              <a:rPr lang="sl-SI" sz="2000" dirty="0" err="1"/>
              <a:t>Was</a:t>
            </a:r>
            <a:r>
              <a:rPr lang="sl-SI" sz="2000" dirty="0"/>
              <a:t> </a:t>
            </a:r>
            <a:r>
              <a:rPr lang="sl-SI" sz="2000" dirty="0" err="1"/>
              <a:t>hast</a:t>
            </a:r>
            <a:r>
              <a:rPr lang="sl-SI" sz="2000" dirty="0"/>
              <a:t> </a:t>
            </a:r>
            <a:r>
              <a:rPr lang="sl-SI" sz="2000" dirty="0" err="1"/>
              <a:t>du</a:t>
            </a:r>
            <a:r>
              <a:rPr lang="sl-SI" sz="2000" dirty="0"/>
              <a:t> zum </a:t>
            </a:r>
            <a:r>
              <a:rPr lang="sl-SI" sz="2000" dirty="0" err="1"/>
              <a:t>Frühstück</a:t>
            </a:r>
            <a:r>
              <a:rPr lang="sl-SI" sz="2000" dirty="0"/>
              <a:t> </a:t>
            </a:r>
            <a:r>
              <a:rPr lang="sl-SI" sz="2000" dirty="0" err="1"/>
              <a:t>gegessen</a:t>
            </a:r>
            <a:r>
              <a:rPr lang="sl-SI" sz="2000" dirty="0"/>
              <a:t> </a:t>
            </a:r>
            <a:r>
              <a:rPr lang="sl-SI" sz="2000" dirty="0" err="1"/>
              <a:t>und</a:t>
            </a:r>
            <a:r>
              <a:rPr lang="sl-SI" sz="2000" dirty="0"/>
              <a:t> </a:t>
            </a:r>
            <a:r>
              <a:rPr lang="sl-SI" sz="2000" dirty="0" err="1"/>
              <a:t>was</a:t>
            </a:r>
            <a:r>
              <a:rPr lang="sl-SI" sz="2000" dirty="0"/>
              <a:t> </a:t>
            </a:r>
            <a:r>
              <a:rPr lang="sl-SI" sz="2000" dirty="0" err="1"/>
              <a:t>getrunken</a:t>
            </a:r>
            <a:r>
              <a:rPr lang="sl-SI" sz="2000" dirty="0"/>
              <a:t>?</a:t>
            </a:r>
          </a:p>
          <a:p>
            <a:pPr>
              <a:buFont typeface="+mj-lt"/>
              <a:buAutoNum type="arabicPeriod"/>
            </a:pPr>
            <a:r>
              <a:rPr lang="sl-SI" sz="2000" b="1" dirty="0" err="1"/>
              <a:t>Wann</a:t>
            </a:r>
            <a:r>
              <a:rPr lang="sl-SI" sz="2000" dirty="0"/>
              <a:t> </a:t>
            </a:r>
            <a:r>
              <a:rPr lang="sl-SI" sz="2000" dirty="0" err="1"/>
              <a:t>bist</a:t>
            </a:r>
            <a:r>
              <a:rPr lang="sl-SI" sz="2000" dirty="0"/>
              <a:t> </a:t>
            </a:r>
            <a:r>
              <a:rPr lang="sl-SI" sz="2000" dirty="0" err="1"/>
              <a:t>du</a:t>
            </a:r>
            <a:r>
              <a:rPr lang="sl-SI" sz="2000" dirty="0"/>
              <a:t> </a:t>
            </a:r>
            <a:r>
              <a:rPr lang="sl-SI" sz="2000" dirty="0" err="1"/>
              <a:t>zur</a:t>
            </a:r>
            <a:r>
              <a:rPr lang="sl-SI" sz="2000" dirty="0"/>
              <a:t> </a:t>
            </a:r>
            <a:r>
              <a:rPr lang="sl-SI" sz="2000" dirty="0" err="1"/>
              <a:t>Schule</a:t>
            </a:r>
            <a:r>
              <a:rPr lang="sl-SI" sz="2000" dirty="0"/>
              <a:t> </a:t>
            </a:r>
            <a:r>
              <a:rPr lang="sl-SI" sz="2000" dirty="0" err="1"/>
              <a:t>gegangen</a:t>
            </a:r>
            <a:r>
              <a:rPr lang="sl-SI" sz="2000" dirty="0"/>
              <a:t>? </a:t>
            </a:r>
          </a:p>
          <a:p>
            <a:pPr>
              <a:buFont typeface="+mj-lt"/>
              <a:buAutoNum type="arabicPeriod"/>
            </a:pPr>
            <a:r>
              <a:rPr lang="sl-SI" sz="2000" dirty="0" err="1"/>
              <a:t>Bist</a:t>
            </a:r>
            <a:r>
              <a:rPr lang="sl-SI" sz="2000" dirty="0"/>
              <a:t> </a:t>
            </a:r>
            <a:r>
              <a:rPr lang="sl-SI" sz="2000" dirty="0" err="1"/>
              <a:t>du</a:t>
            </a:r>
            <a:r>
              <a:rPr lang="sl-SI" sz="2000" dirty="0"/>
              <a:t> </a:t>
            </a:r>
            <a:r>
              <a:rPr lang="sl-SI" sz="2000" dirty="0" err="1"/>
              <a:t>zu</a:t>
            </a:r>
            <a:r>
              <a:rPr lang="sl-SI" sz="2000" dirty="0"/>
              <a:t> </a:t>
            </a:r>
            <a:r>
              <a:rPr lang="sl-SI" sz="2000" dirty="0" err="1"/>
              <a:t>Fuß</a:t>
            </a:r>
            <a:r>
              <a:rPr lang="sl-SI" sz="2000" dirty="0"/>
              <a:t> </a:t>
            </a:r>
            <a:r>
              <a:rPr lang="sl-SI" sz="2000" dirty="0" err="1"/>
              <a:t>gegangen</a:t>
            </a:r>
            <a:r>
              <a:rPr lang="sl-SI" sz="2000" dirty="0"/>
              <a:t> oder </a:t>
            </a:r>
            <a:r>
              <a:rPr lang="sl-SI" sz="2000" dirty="0" err="1"/>
              <a:t>bist</a:t>
            </a:r>
            <a:r>
              <a:rPr lang="sl-SI" sz="2000" dirty="0"/>
              <a:t> </a:t>
            </a:r>
            <a:r>
              <a:rPr lang="sl-SI" sz="2000" dirty="0" err="1"/>
              <a:t>du</a:t>
            </a:r>
            <a:r>
              <a:rPr lang="sl-SI" sz="2000" dirty="0"/>
              <a:t> mit dem Bus </a:t>
            </a:r>
            <a:r>
              <a:rPr lang="sl-SI" sz="2000" dirty="0" err="1"/>
              <a:t>gefahren</a:t>
            </a:r>
            <a:r>
              <a:rPr lang="sl-SI" sz="2000" dirty="0"/>
              <a:t>?</a:t>
            </a:r>
          </a:p>
          <a:p>
            <a:pPr>
              <a:buFont typeface="+mj-lt"/>
              <a:buAutoNum type="arabicPeriod"/>
            </a:pPr>
            <a:r>
              <a:rPr lang="sl-SI" sz="2000" dirty="0" err="1"/>
              <a:t>Habt</a:t>
            </a:r>
            <a:r>
              <a:rPr lang="sl-SI" sz="2000" dirty="0"/>
              <a:t> </a:t>
            </a:r>
            <a:r>
              <a:rPr lang="sl-SI" sz="2000" dirty="0" err="1"/>
              <a:t>ihr</a:t>
            </a:r>
            <a:r>
              <a:rPr lang="sl-SI" sz="2000" dirty="0"/>
              <a:t> </a:t>
            </a:r>
            <a:r>
              <a:rPr lang="sl-SI" sz="2000" dirty="0" err="1"/>
              <a:t>einen</a:t>
            </a:r>
            <a:r>
              <a:rPr lang="sl-SI" sz="2000" dirty="0"/>
              <a:t> Test </a:t>
            </a:r>
            <a:r>
              <a:rPr lang="sl-SI" sz="2000" dirty="0" err="1"/>
              <a:t>geschrieben</a:t>
            </a:r>
            <a:r>
              <a:rPr lang="sl-SI" sz="2000" dirty="0"/>
              <a:t>?</a:t>
            </a:r>
          </a:p>
          <a:p>
            <a:pPr>
              <a:buFont typeface="+mj-lt"/>
              <a:buAutoNum type="arabicPeriod"/>
            </a:pPr>
            <a:r>
              <a:rPr lang="sl-SI" sz="2000" dirty="0" err="1"/>
              <a:t>Habt</a:t>
            </a:r>
            <a:r>
              <a:rPr lang="sl-SI" sz="2000" dirty="0"/>
              <a:t> </a:t>
            </a:r>
            <a:r>
              <a:rPr lang="sl-SI" sz="2000" dirty="0" err="1"/>
              <a:t>ihr</a:t>
            </a:r>
            <a:r>
              <a:rPr lang="sl-SI" sz="2000" dirty="0"/>
              <a:t> </a:t>
            </a:r>
            <a:r>
              <a:rPr lang="sl-SI" sz="2000" dirty="0" err="1"/>
              <a:t>etwas</a:t>
            </a:r>
            <a:r>
              <a:rPr lang="sl-SI" sz="2000" dirty="0"/>
              <a:t> </a:t>
            </a:r>
            <a:r>
              <a:rPr lang="sl-SI" sz="2000" dirty="0" err="1"/>
              <a:t>Interessantes</a:t>
            </a:r>
            <a:r>
              <a:rPr lang="sl-SI" sz="2000" dirty="0"/>
              <a:t> </a:t>
            </a:r>
            <a:r>
              <a:rPr lang="sl-SI" sz="2000" dirty="0" err="1"/>
              <a:t>gelesen</a:t>
            </a:r>
            <a:r>
              <a:rPr lang="sl-SI" sz="2000" dirty="0"/>
              <a:t>?</a:t>
            </a:r>
          </a:p>
          <a:p>
            <a:pPr>
              <a:buFont typeface="+mj-lt"/>
              <a:buAutoNum type="arabicPeriod"/>
            </a:pPr>
            <a:r>
              <a:rPr lang="sl-SI" sz="2000" b="1" dirty="0" err="1"/>
              <a:t>Wann</a:t>
            </a:r>
            <a:r>
              <a:rPr lang="sl-SI" sz="2000" dirty="0"/>
              <a:t> </a:t>
            </a:r>
            <a:r>
              <a:rPr lang="sl-SI" sz="2000" dirty="0" err="1"/>
              <a:t>bist</a:t>
            </a:r>
            <a:r>
              <a:rPr lang="sl-SI" sz="2000" dirty="0"/>
              <a:t> </a:t>
            </a:r>
            <a:r>
              <a:rPr lang="sl-SI" sz="2000" dirty="0" err="1"/>
              <a:t>du</a:t>
            </a:r>
            <a:r>
              <a:rPr lang="sl-SI" sz="2000" dirty="0"/>
              <a:t> </a:t>
            </a:r>
            <a:r>
              <a:rPr lang="sl-SI" sz="2000" dirty="0" err="1"/>
              <a:t>nach</a:t>
            </a:r>
            <a:r>
              <a:rPr lang="sl-SI" sz="2000" dirty="0"/>
              <a:t> Hause </a:t>
            </a:r>
            <a:r>
              <a:rPr lang="sl-SI" sz="2000" dirty="0" err="1"/>
              <a:t>gekommen</a:t>
            </a:r>
            <a:r>
              <a:rPr lang="sl-SI" sz="2000" dirty="0"/>
              <a:t>?</a:t>
            </a:r>
          </a:p>
          <a:p>
            <a:pPr>
              <a:buFont typeface="+mj-lt"/>
              <a:buAutoNum type="arabicPeriod"/>
            </a:pPr>
            <a:r>
              <a:rPr lang="sl-SI" sz="2000" dirty="0" err="1"/>
              <a:t>Hast</a:t>
            </a:r>
            <a:r>
              <a:rPr lang="sl-SI" sz="2000" dirty="0"/>
              <a:t> </a:t>
            </a:r>
            <a:r>
              <a:rPr lang="sl-SI" sz="2000" dirty="0" err="1"/>
              <a:t>du</a:t>
            </a:r>
            <a:r>
              <a:rPr lang="sl-SI" sz="2000" dirty="0"/>
              <a:t> </a:t>
            </a:r>
            <a:r>
              <a:rPr lang="sl-SI" sz="2000" dirty="0" err="1"/>
              <a:t>am</a:t>
            </a:r>
            <a:r>
              <a:rPr lang="sl-SI" sz="2000" dirty="0"/>
              <a:t> </a:t>
            </a:r>
            <a:r>
              <a:rPr lang="sl-SI" sz="2000" dirty="0" err="1"/>
              <a:t>Nachmittag</a:t>
            </a:r>
            <a:r>
              <a:rPr lang="sl-SI" sz="2000" dirty="0"/>
              <a:t> </a:t>
            </a:r>
            <a:r>
              <a:rPr lang="sl-SI" sz="2000" dirty="0" err="1"/>
              <a:t>deine</a:t>
            </a:r>
            <a:r>
              <a:rPr lang="sl-SI" sz="2000" dirty="0"/>
              <a:t> </a:t>
            </a:r>
            <a:r>
              <a:rPr lang="sl-SI" sz="2000" dirty="0" err="1"/>
              <a:t>Freunde</a:t>
            </a:r>
            <a:r>
              <a:rPr lang="sl-SI" sz="2000" dirty="0"/>
              <a:t> </a:t>
            </a:r>
            <a:r>
              <a:rPr lang="sl-SI" sz="2000" dirty="0" err="1"/>
              <a:t>getroffen</a:t>
            </a:r>
            <a:r>
              <a:rPr lang="sl-SI" sz="2000" dirty="0"/>
              <a:t>?</a:t>
            </a:r>
          </a:p>
          <a:p>
            <a:pPr>
              <a:buFont typeface="+mj-lt"/>
              <a:buAutoNum type="arabicPeriod"/>
            </a:pPr>
            <a:r>
              <a:rPr lang="sl-SI" sz="2000" dirty="0" err="1"/>
              <a:t>Hast</a:t>
            </a:r>
            <a:r>
              <a:rPr lang="sl-SI" sz="2000" dirty="0"/>
              <a:t> </a:t>
            </a:r>
            <a:r>
              <a:rPr lang="sl-SI" sz="2000" dirty="0" err="1"/>
              <a:t>du</a:t>
            </a:r>
            <a:r>
              <a:rPr lang="sl-SI" sz="2000" dirty="0"/>
              <a:t> </a:t>
            </a:r>
            <a:r>
              <a:rPr lang="sl-SI" sz="2000" dirty="0" err="1"/>
              <a:t>am</a:t>
            </a:r>
            <a:r>
              <a:rPr lang="sl-SI" sz="2000" dirty="0"/>
              <a:t> </a:t>
            </a:r>
            <a:r>
              <a:rPr lang="sl-SI" sz="2000" dirty="0" err="1"/>
              <a:t>Abend</a:t>
            </a:r>
            <a:r>
              <a:rPr lang="sl-SI" sz="2000" dirty="0"/>
              <a:t> </a:t>
            </a:r>
            <a:r>
              <a:rPr lang="sl-SI" sz="2000" dirty="0" err="1"/>
              <a:t>ferngesehen</a:t>
            </a:r>
            <a:r>
              <a:rPr lang="sl-SI" sz="2000" dirty="0"/>
              <a:t>?</a:t>
            </a:r>
          </a:p>
          <a:p>
            <a:pPr>
              <a:buFont typeface="+mj-lt"/>
              <a:buAutoNum type="arabicPeriod"/>
            </a:pPr>
            <a:r>
              <a:rPr lang="sl-SI" sz="2000" b="1" dirty="0" err="1"/>
              <a:t>Wann</a:t>
            </a:r>
            <a:r>
              <a:rPr lang="sl-SI" sz="2000" dirty="0"/>
              <a:t> </a:t>
            </a:r>
            <a:r>
              <a:rPr lang="sl-SI" sz="2000" dirty="0" err="1"/>
              <a:t>bist</a:t>
            </a:r>
            <a:r>
              <a:rPr lang="sl-SI" sz="2000" dirty="0"/>
              <a:t> </a:t>
            </a:r>
            <a:r>
              <a:rPr lang="sl-SI" sz="2000" dirty="0" err="1"/>
              <a:t>du</a:t>
            </a:r>
            <a:r>
              <a:rPr lang="sl-SI" sz="2000" dirty="0"/>
              <a:t> </a:t>
            </a:r>
            <a:r>
              <a:rPr lang="sl-SI" sz="2000" dirty="0" err="1"/>
              <a:t>ins</a:t>
            </a:r>
            <a:r>
              <a:rPr lang="sl-SI" sz="2000" dirty="0"/>
              <a:t> </a:t>
            </a:r>
            <a:r>
              <a:rPr lang="sl-SI" sz="2000" dirty="0" err="1"/>
              <a:t>Bett</a:t>
            </a:r>
            <a:r>
              <a:rPr lang="sl-SI" sz="2000" dirty="0"/>
              <a:t> </a:t>
            </a:r>
            <a:r>
              <a:rPr lang="sl-SI" sz="2000" dirty="0" err="1"/>
              <a:t>gegangen</a:t>
            </a:r>
            <a:r>
              <a:rPr lang="sl-SI" sz="2000" dirty="0"/>
              <a:t>?</a:t>
            </a:r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/>
          </a:p>
          <a:p>
            <a:pPr>
              <a:buFont typeface="+mj-lt"/>
              <a:buAutoNum type="arabicPeriod"/>
            </a:pPr>
            <a:endParaRPr lang="sl-SI" dirty="0"/>
          </a:p>
        </p:txBody>
      </p:sp>
      <p:sp>
        <p:nvSpPr>
          <p:cNvPr id="10" name="Polje z besedilom 1">
            <a:extLst>
              <a:ext uri="{FF2B5EF4-FFF2-40B4-BE49-F238E27FC236}">
                <a16:creationId xmlns:a16="http://schemas.microsoft.com/office/drawing/2014/main" id="{23DC645E-38F4-42C9-ACA6-3090963AF909}"/>
              </a:ext>
            </a:extLst>
          </p:cNvPr>
          <p:cNvSpPr txBox="1"/>
          <p:nvPr/>
        </p:nvSpPr>
        <p:spPr>
          <a:xfrm>
            <a:off x="8206040" y="3638939"/>
            <a:ext cx="2916050" cy="173044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Namig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da se ne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bodo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vsi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odgovori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začeli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ICH,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nekatere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začneš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navedbo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(Um … </a:t>
            </a:r>
            <a:r>
              <a:rPr lang="en-US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Uhr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…   )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8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C01C9C-F5A3-4C6A-95DF-47149D68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0392"/>
            <a:ext cx="8596668" cy="1320800"/>
          </a:xfrm>
        </p:spPr>
        <p:txBody>
          <a:bodyPr/>
          <a:lstStyle/>
          <a:p>
            <a:pPr algn="ctr"/>
            <a:r>
              <a:rPr lang="sl-SI" b="1" dirty="0" err="1"/>
              <a:t>Mein</a:t>
            </a:r>
            <a:r>
              <a:rPr lang="sl-SI" b="1" dirty="0"/>
              <a:t> </a:t>
            </a:r>
            <a:r>
              <a:rPr lang="sl-SI" b="1" dirty="0" err="1"/>
              <a:t>gestriger</a:t>
            </a:r>
            <a:r>
              <a:rPr lang="sl-SI" b="1" dirty="0"/>
              <a:t> </a:t>
            </a:r>
            <a:r>
              <a:rPr lang="sl-SI" b="1" dirty="0" err="1"/>
              <a:t>Tag</a:t>
            </a: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B7E98E6-4A4A-4419-A95E-509C70A70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942392"/>
            <a:ext cx="10248813" cy="5735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1. </a:t>
            </a:r>
            <a:r>
              <a:rPr lang="sl-SI" b="1" dirty="0" err="1">
                <a:solidFill>
                  <a:srgbClr val="FF0000"/>
                </a:solidFill>
              </a:rPr>
              <a:t>Wann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bist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gestern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aufgestanden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um 6.00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Uhr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aufgestanden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Gestern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um 6.00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Uhr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aufgestanden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2. </a:t>
            </a:r>
            <a:r>
              <a:rPr lang="sl-SI" dirty="0" err="1">
                <a:solidFill>
                  <a:srgbClr val="FF0000"/>
                </a:solidFill>
              </a:rPr>
              <a:t>Was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hast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zum </a:t>
            </a:r>
            <a:r>
              <a:rPr lang="sl-SI" dirty="0" err="1">
                <a:solidFill>
                  <a:srgbClr val="FF0000"/>
                </a:solidFill>
              </a:rPr>
              <a:t>Frühstück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gegessen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und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was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getrunken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nichts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zum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Frühstück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gegessen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eine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Tasse Tee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getrunken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Brot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mit Marmelade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gegessen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und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ein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Glas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Milch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getrunken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Müsli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mit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Joghurt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gegessen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nichts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getrunken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3. </a:t>
            </a:r>
            <a:r>
              <a:rPr lang="sl-SI" b="1" dirty="0" err="1">
                <a:solidFill>
                  <a:srgbClr val="FF0000"/>
                </a:solidFill>
              </a:rPr>
              <a:t>Wann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bist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zur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Schule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gegangen</a:t>
            </a:r>
            <a:r>
              <a:rPr lang="sl-SI" dirty="0">
                <a:solidFill>
                  <a:srgbClr val="FF0000"/>
                </a:solidFill>
              </a:rPr>
              <a:t>/</a:t>
            </a:r>
            <a:r>
              <a:rPr lang="sl-SI" dirty="0" err="1">
                <a:solidFill>
                  <a:srgbClr val="FF0000"/>
                </a:solidFill>
              </a:rPr>
              <a:t>gefahren</a:t>
            </a:r>
            <a:r>
              <a:rPr lang="sl-SI" dirty="0">
                <a:solidFill>
                  <a:srgbClr val="FF0000"/>
                </a:solidFill>
              </a:rPr>
              <a:t>? </a:t>
            </a:r>
            <a:r>
              <a:rPr lang="sl-SI" dirty="0" err="1">
                <a:solidFill>
                  <a:srgbClr val="FF0000"/>
                </a:solidFill>
              </a:rPr>
              <a:t>Bist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zu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Fuß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gegangen</a:t>
            </a:r>
            <a:r>
              <a:rPr lang="sl-SI" dirty="0">
                <a:solidFill>
                  <a:srgbClr val="FF0000"/>
                </a:solidFill>
              </a:rPr>
              <a:t> oder </a:t>
            </a:r>
            <a:r>
              <a:rPr lang="sl-SI" dirty="0" err="1">
                <a:solidFill>
                  <a:srgbClr val="FF0000"/>
                </a:solidFill>
              </a:rPr>
              <a:t>bist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mit dem Bus </a:t>
            </a:r>
            <a:r>
              <a:rPr lang="sl-SI" dirty="0" err="1">
                <a:solidFill>
                  <a:srgbClr val="FF0000"/>
                </a:solidFill>
              </a:rPr>
              <a:t>gefahren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um 7.00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Uhr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mit dem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Auto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gefahren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um 7.00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Uhr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Fuß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gegangen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90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2DF1DD-E246-4AD0-B7CC-B5EF3E64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95" y="639700"/>
            <a:ext cx="10538062" cy="58170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4. </a:t>
            </a:r>
            <a:r>
              <a:rPr lang="sl-SI" dirty="0" err="1">
                <a:solidFill>
                  <a:srgbClr val="FF0000"/>
                </a:solidFill>
              </a:rPr>
              <a:t>Hast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einen</a:t>
            </a:r>
            <a:r>
              <a:rPr lang="sl-SI" dirty="0">
                <a:solidFill>
                  <a:srgbClr val="FF0000"/>
                </a:solidFill>
              </a:rPr>
              <a:t> Test </a:t>
            </a:r>
            <a:r>
              <a:rPr lang="sl-SI" dirty="0" err="1">
                <a:solidFill>
                  <a:srgbClr val="FF0000"/>
                </a:solidFill>
              </a:rPr>
              <a:t>geschrieben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Ja,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einen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Mathematiktest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geschrieben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Nein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gestern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keinen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Test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geschrieben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5. </a:t>
            </a:r>
            <a:r>
              <a:rPr lang="sl-SI" dirty="0" err="1">
                <a:solidFill>
                  <a:srgbClr val="FF0000"/>
                </a:solidFill>
              </a:rPr>
              <a:t>Hast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etwas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Interessantes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gelesen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Nein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nichst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Interessantes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gelesen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Ja,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einen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Interessanten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Text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über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…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gelesen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6. Von </a:t>
            </a:r>
            <a:r>
              <a:rPr lang="sl-SI" dirty="0" err="1">
                <a:solidFill>
                  <a:srgbClr val="FF0000"/>
                </a:solidFill>
              </a:rPr>
              <a:t>wann</a:t>
            </a:r>
            <a:r>
              <a:rPr lang="sl-SI" dirty="0">
                <a:solidFill>
                  <a:srgbClr val="FF0000"/>
                </a:solidFill>
              </a:rPr>
              <a:t> bis </a:t>
            </a:r>
            <a:r>
              <a:rPr lang="sl-SI" dirty="0" err="1">
                <a:solidFill>
                  <a:srgbClr val="FF0000"/>
                </a:solidFill>
              </a:rPr>
              <a:t>wann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bist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in der </a:t>
            </a:r>
            <a:r>
              <a:rPr lang="sl-SI" dirty="0" err="1">
                <a:solidFill>
                  <a:srgbClr val="FF0000"/>
                </a:solidFill>
              </a:rPr>
              <a:t>Schule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gewesen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    Von </a:t>
            </a:r>
            <a:r>
              <a:rPr lang="sl-SI" dirty="0" err="1">
                <a:solidFill>
                  <a:srgbClr val="FF0000"/>
                </a:solidFill>
              </a:rPr>
              <a:t>wann</a:t>
            </a:r>
            <a:r>
              <a:rPr lang="sl-SI" dirty="0">
                <a:solidFill>
                  <a:srgbClr val="FF0000"/>
                </a:solidFill>
              </a:rPr>
              <a:t> bis </a:t>
            </a:r>
            <a:r>
              <a:rPr lang="sl-SI" dirty="0" err="1">
                <a:solidFill>
                  <a:srgbClr val="FF0000"/>
                </a:solidFill>
              </a:rPr>
              <a:t>wann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warst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in der </a:t>
            </a:r>
            <a:r>
              <a:rPr lang="sl-SI" dirty="0" err="1">
                <a:solidFill>
                  <a:srgbClr val="FF0000"/>
                </a:solidFill>
              </a:rPr>
              <a:t>Schule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von 7.20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Uhr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bis 14.30 in der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gewesen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von 7:20 bis 14.30 in der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(</a:t>
            </a:r>
            <a:r>
              <a:rPr lang="sl-SI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Präteritum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7.  </a:t>
            </a:r>
            <a:r>
              <a:rPr lang="sl-SI" b="1" dirty="0" err="1">
                <a:solidFill>
                  <a:srgbClr val="FF0000"/>
                </a:solidFill>
              </a:rPr>
              <a:t>Wann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bist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nach</a:t>
            </a:r>
            <a:r>
              <a:rPr lang="sl-SI" dirty="0">
                <a:solidFill>
                  <a:srgbClr val="FF0000"/>
                </a:solidFill>
              </a:rPr>
              <a:t> Hause </a:t>
            </a:r>
            <a:r>
              <a:rPr lang="sl-SI" dirty="0" err="1">
                <a:solidFill>
                  <a:srgbClr val="FF0000"/>
                </a:solidFill>
              </a:rPr>
              <a:t>gekommen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bin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um 14.30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Uhr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nach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Hause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gekommen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Gestern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bin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um 14.30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Uhr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nach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Hause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gekommen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821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53C3FF-D915-419F-8E64-E4AA21997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55781"/>
            <a:ext cx="10258144" cy="52855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8. </a:t>
            </a:r>
            <a:r>
              <a:rPr lang="sl-SI" dirty="0" err="1">
                <a:solidFill>
                  <a:srgbClr val="FF0000"/>
                </a:solidFill>
              </a:rPr>
              <a:t>Wann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hast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zu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Mittag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gegessen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Um 15.00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Uhr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zu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Mittag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gegessen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9. </a:t>
            </a:r>
            <a:r>
              <a:rPr lang="sl-SI" dirty="0" err="1">
                <a:solidFill>
                  <a:srgbClr val="FF0000"/>
                </a:solidFill>
              </a:rPr>
              <a:t>Hast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am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Nachmittag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deine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Freunde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getroffen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Ja,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am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Nachmittag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meine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Freunde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getroffen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mit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meinen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Freunden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gesprochen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Nein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meine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Freunde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am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Nachmittag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nicht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getroffen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meine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Freunde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angerufen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10. </a:t>
            </a:r>
            <a:r>
              <a:rPr lang="sl-SI" dirty="0" err="1">
                <a:solidFill>
                  <a:srgbClr val="FF0000"/>
                </a:solidFill>
              </a:rPr>
              <a:t>Hast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am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Abend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ferngesehen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Am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Abend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etwa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zwei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Stunden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ferngesehen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Nein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am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Abend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nicht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ferngesehen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Nein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habe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vor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dem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Einschlafen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noch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eine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Stunde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</a:rPr>
              <a:t>gelesen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</a:rPr>
              <a:t>11. </a:t>
            </a:r>
            <a:r>
              <a:rPr lang="sl-SI" b="1" dirty="0" err="1">
                <a:solidFill>
                  <a:srgbClr val="FF0000"/>
                </a:solidFill>
              </a:rPr>
              <a:t>Wann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bist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du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ins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Bett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gegangen</a:t>
            </a:r>
            <a:r>
              <a:rPr lang="sl-SI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um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halb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Mitternacht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ins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Bett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gegangen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292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583"/>
            <a:ext cx="8596668" cy="457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aufstehen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um 6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Uhr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aufgestanden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Und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Wann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aufgestanden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900" y="1971460"/>
            <a:ext cx="2225009" cy="212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8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951345"/>
            <a:ext cx="8596668" cy="5090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essen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trinken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nichts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zum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Frühstück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gegessen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nur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einen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Tee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getrunken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Und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Was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zum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Frühstück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gegessen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und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getrunken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910" y="1302083"/>
            <a:ext cx="2569254" cy="22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583"/>
            <a:ext cx="8596668" cy="457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zur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Schule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gehen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/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fahren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um 7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Uhr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mit dem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Auto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zur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gefahren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Und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Wann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zur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gegangen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</a:p>
          <a:p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mit dem Bus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gefahren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Fuß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gegangen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09" y="260840"/>
            <a:ext cx="2102572" cy="19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1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583"/>
            <a:ext cx="8596668" cy="457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in der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Schule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sein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von 7.20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Uhr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bis 14.30 in der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gewesen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war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von 7:20 bis 14.30 in der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(</a:t>
            </a:r>
            <a:r>
              <a:rPr lang="sl-SI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Präteritum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Und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 Von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wann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bis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wann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warst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in der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??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263" y="4694878"/>
            <a:ext cx="2012664" cy="1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4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14280" y="609601"/>
            <a:ext cx="8596668" cy="5153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sl-SI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im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8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Unterricht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schreiben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lesen,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sprechen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im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Unterricht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die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Tafel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geschrieben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Und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etwas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geschrieben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endParaRPr lang="sl-SI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einen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Text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gelesen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etwas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gelesen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mit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Kollegen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gesprochen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mit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deinen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Freunden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gesprochen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  <a:p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0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583"/>
            <a:ext cx="8596668" cy="457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Mittag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essen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um 15:30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Uhr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Mittag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gegessen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Und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Wann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Mittag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gegessen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Hast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Hause oder in der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Schulmensa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zu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Mittag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gegessen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771" y="895926"/>
            <a:ext cx="3501340" cy="19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8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583"/>
            <a:ext cx="8596668" cy="457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kommen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um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15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Uhr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nach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Hause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gekommen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Und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Wann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bist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nach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Hause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gekommen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744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68583"/>
            <a:ext cx="8596668" cy="4572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Freunde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8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treffen</a:t>
            </a:r>
            <a:endParaRPr lang="sl-SI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Ich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habe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am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Nachmittag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meine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Freunde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getroffen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sl-SI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Hast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du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auch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gestern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Nachmittag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deine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Freunde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l-SI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getroffen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5226613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404</TotalTime>
  <Words>853</Words>
  <Application>Microsoft Office PowerPoint</Application>
  <PresentationFormat>Širokozaslonsko</PresentationFormat>
  <Paragraphs>149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Trebuchet MS</vt:lpstr>
      <vt:lpstr>Wingdings 3</vt:lpstr>
      <vt:lpstr>Gladko</vt:lpstr>
      <vt:lpstr>Mein gestriger Tag oder was habe ich gestern gemacht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HAUSAUFGABE</vt:lpstr>
      <vt:lpstr>Mein gestriger Tag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Jasna B</dc:creator>
  <cp:lastModifiedBy>PatricijaK</cp:lastModifiedBy>
  <cp:revision>58</cp:revision>
  <dcterms:created xsi:type="dcterms:W3CDTF">2020-09-21T20:26:25Z</dcterms:created>
  <dcterms:modified xsi:type="dcterms:W3CDTF">2021-10-26T11:37:35Z</dcterms:modified>
</cp:coreProperties>
</file>