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58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FDEF03-B403-46F3-8706-EB39E487049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38DCB1E2-FE23-48A0-B2DD-9614691FF1E5}" type="pres">
      <dgm:prSet presAssocID="{E3FDEF03-B403-46F3-8706-EB39E487049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l-SI"/>
        </a:p>
      </dgm:t>
    </dgm:pt>
  </dgm:ptLst>
  <dgm:cxnLst>
    <dgm:cxn modelId="{FC83B632-7115-428D-A9B8-A183E7C198E8}" type="presOf" srcId="{E3FDEF03-B403-46F3-8706-EB39E4870494}" destId="{38DCB1E2-FE23-48A0-B2DD-9614691FF1E5}" srcOrd="0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FE0EEF-2886-49E6-9281-DF93DC8AE390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EF26D4CE-4122-40D5-BAA3-C01736BD1484}">
      <dgm:prSet phldrT="[Text]"/>
      <dgm:spPr/>
      <dgm:t>
        <a:bodyPr/>
        <a:lstStyle/>
        <a:p>
          <a:r>
            <a:rPr lang="sl-SI" dirty="0" smtClean="0"/>
            <a:t>OPISOVANJE</a:t>
          </a:r>
          <a:endParaRPr lang="sl-SI" dirty="0"/>
        </a:p>
      </dgm:t>
    </dgm:pt>
    <dgm:pt modelId="{C1B63569-45BB-4688-9DA7-6CC2F23E299A}" type="parTrans" cxnId="{E90997DE-4619-4954-9F29-25555374790B}">
      <dgm:prSet/>
      <dgm:spPr/>
      <dgm:t>
        <a:bodyPr/>
        <a:lstStyle/>
        <a:p>
          <a:endParaRPr lang="sl-SI"/>
        </a:p>
      </dgm:t>
    </dgm:pt>
    <dgm:pt modelId="{76B80654-AED2-4CA5-9B1B-117F24D5E342}" type="sibTrans" cxnId="{E90997DE-4619-4954-9F29-25555374790B}">
      <dgm:prSet/>
      <dgm:spPr/>
      <dgm:t>
        <a:bodyPr/>
        <a:lstStyle/>
        <a:p>
          <a:endParaRPr lang="sl-SI"/>
        </a:p>
      </dgm:t>
    </dgm:pt>
    <dgm:pt modelId="{103F10ED-2BE1-4150-8772-A4AD39CC615E}">
      <dgm:prSet phldrT="[Text]" custT="1"/>
      <dgm:spPr/>
      <dgm:t>
        <a:bodyPr/>
        <a:lstStyle/>
        <a:p>
          <a:r>
            <a:rPr lang="sl-SI" sz="1800" dirty="0" smtClean="0"/>
            <a:t>zunanji videz</a:t>
          </a:r>
          <a:endParaRPr lang="sl-SI" sz="1800" dirty="0"/>
        </a:p>
      </dgm:t>
    </dgm:pt>
    <dgm:pt modelId="{7BBF4175-0E59-40AC-BB34-2ED2008DE91D}" type="parTrans" cxnId="{96BE7B5A-0E26-4FEA-8255-CC03687D08AB}">
      <dgm:prSet/>
      <dgm:spPr/>
      <dgm:t>
        <a:bodyPr/>
        <a:lstStyle/>
        <a:p>
          <a:endParaRPr lang="sl-SI"/>
        </a:p>
      </dgm:t>
    </dgm:pt>
    <dgm:pt modelId="{47D5DB5B-644B-487E-AE6B-0EBC9720C8C1}" type="sibTrans" cxnId="{96BE7B5A-0E26-4FEA-8255-CC03687D08AB}">
      <dgm:prSet/>
      <dgm:spPr/>
      <dgm:t>
        <a:bodyPr/>
        <a:lstStyle/>
        <a:p>
          <a:endParaRPr lang="sl-SI"/>
        </a:p>
      </dgm:t>
    </dgm:pt>
    <dgm:pt modelId="{57F59E4C-3361-4A83-BD97-7907CFA1D1C3}">
      <dgm:prSet phldrT="[Text]" custT="1"/>
      <dgm:spPr/>
      <dgm:t>
        <a:bodyPr/>
        <a:lstStyle/>
        <a:p>
          <a:r>
            <a:rPr lang="sl-SI" sz="1800" dirty="0" smtClean="0"/>
            <a:t>sestavni deli</a:t>
          </a:r>
          <a:endParaRPr lang="sl-SI" sz="1800" dirty="0"/>
        </a:p>
      </dgm:t>
    </dgm:pt>
    <dgm:pt modelId="{A21B6660-7957-4E7C-A971-6E9B29A0BED2}" type="parTrans" cxnId="{B8925DC1-AF38-42C6-B9E4-914370436C86}">
      <dgm:prSet/>
      <dgm:spPr/>
      <dgm:t>
        <a:bodyPr/>
        <a:lstStyle/>
        <a:p>
          <a:endParaRPr lang="sl-SI"/>
        </a:p>
      </dgm:t>
    </dgm:pt>
    <dgm:pt modelId="{26E830F1-B62D-47E7-A917-61A7D52D4AB8}" type="sibTrans" cxnId="{B8925DC1-AF38-42C6-B9E4-914370436C86}">
      <dgm:prSet/>
      <dgm:spPr/>
      <dgm:t>
        <a:bodyPr/>
        <a:lstStyle/>
        <a:p>
          <a:endParaRPr lang="sl-SI"/>
        </a:p>
      </dgm:t>
    </dgm:pt>
    <dgm:pt modelId="{978FA6D5-CECA-4EB2-9D12-FE2BFB6B413E}">
      <dgm:prSet phldrT="[Text]"/>
      <dgm:spPr/>
      <dgm:t>
        <a:bodyPr/>
        <a:lstStyle/>
        <a:p>
          <a:r>
            <a:rPr lang="sl-SI" dirty="0" smtClean="0"/>
            <a:t>PRIPOVEDOVANJE</a:t>
          </a:r>
          <a:endParaRPr lang="sl-SI" dirty="0"/>
        </a:p>
      </dgm:t>
    </dgm:pt>
    <dgm:pt modelId="{B447D03E-FEC9-4F34-B1CA-DF4D1C8DE9E3}" type="parTrans" cxnId="{626DBE33-46EB-4190-BA21-BC406EAB4BF6}">
      <dgm:prSet/>
      <dgm:spPr/>
      <dgm:t>
        <a:bodyPr/>
        <a:lstStyle/>
        <a:p>
          <a:endParaRPr lang="sl-SI"/>
        </a:p>
      </dgm:t>
    </dgm:pt>
    <dgm:pt modelId="{12743334-ACE2-47BF-B70B-40C0358B5522}" type="sibTrans" cxnId="{626DBE33-46EB-4190-BA21-BC406EAB4BF6}">
      <dgm:prSet/>
      <dgm:spPr/>
      <dgm:t>
        <a:bodyPr/>
        <a:lstStyle/>
        <a:p>
          <a:endParaRPr lang="sl-SI"/>
        </a:p>
      </dgm:t>
    </dgm:pt>
    <dgm:pt modelId="{98F14872-1E25-4669-9CEA-037B30A53E17}">
      <dgm:prSet phldrT="[Text]" custT="1"/>
      <dgm:spPr/>
      <dgm:t>
        <a:bodyPr/>
        <a:lstStyle/>
        <a:p>
          <a:r>
            <a:rPr lang="sl-SI" sz="1800" dirty="0" smtClean="0"/>
            <a:t>čas in način nastanka</a:t>
          </a:r>
          <a:endParaRPr lang="sl-SI" sz="1800" dirty="0"/>
        </a:p>
      </dgm:t>
    </dgm:pt>
    <dgm:pt modelId="{77FD3B81-346A-4A69-B224-C54BD3BCF49A}" type="parTrans" cxnId="{B0A035B6-2D29-4D5F-A4B8-FE80CEE02B4A}">
      <dgm:prSet/>
      <dgm:spPr/>
      <dgm:t>
        <a:bodyPr/>
        <a:lstStyle/>
        <a:p>
          <a:endParaRPr lang="sl-SI"/>
        </a:p>
      </dgm:t>
    </dgm:pt>
    <dgm:pt modelId="{BC64464E-D508-44DC-A84B-5BD4B688AB67}" type="sibTrans" cxnId="{B0A035B6-2D29-4D5F-A4B8-FE80CEE02B4A}">
      <dgm:prSet/>
      <dgm:spPr/>
      <dgm:t>
        <a:bodyPr/>
        <a:lstStyle/>
        <a:p>
          <a:endParaRPr lang="sl-SI"/>
        </a:p>
      </dgm:t>
    </dgm:pt>
    <dgm:pt modelId="{9062E009-D5EE-446B-9B98-726DD8C486D4}">
      <dgm:prSet phldrT="[Text]"/>
      <dgm:spPr/>
      <dgm:t>
        <a:bodyPr/>
        <a:lstStyle/>
        <a:p>
          <a:r>
            <a:rPr lang="sl-SI" dirty="0" smtClean="0"/>
            <a:t>RAZLAGANJE</a:t>
          </a:r>
          <a:endParaRPr lang="sl-SI" dirty="0"/>
        </a:p>
      </dgm:t>
    </dgm:pt>
    <dgm:pt modelId="{AECB954D-95BB-43AD-8567-72F095AEB651}" type="parTrans" cxnId="{1493F5F1-5096-44F7-9E91-CD46947E8F94}">
      <dgm:prSet/>
      <dgm:spPr/>
      <dgm:t>
        <a:bodyPr/>
        <a:lstStyle/>
        <a:p>
          <a:endParaRPr lang="sl-SI"/>
        </a:p>
      </dgm:t>
    </dgm:pt>
    <dgm:pt modelId="{42BA7C35-BC68-4B8B-9AF3-D17F11F46555}" type="sibTrans" cxnId="{1493F5F1-5096-44F7-9E91-CD46947E8F94}">
      <dgm:prSet/>
      <dgm:spPr/>
      <dgm:t>
        <a:bodyPr/>
        <a:lstStyle/>
        <a:p>
          <a:endParaRPr lang="sl-SI"/>
        </a:p>
      </dgm:t>
    </dgm:pt>
    <dgm:pt modelId="{20A46EC7-57A8-4488-AEED-2D96D33D1A98}">
      <dgm:prSet phldrT="[Text]" custT="1"/>
      <dgm:spPr/>
      <dgm:t>
        <a:bodyPr/>
        <a:lstStyle/>
        <a:p>
          <a:r>
            <a:rPr lang="sl-SI" sz="1700" dirty="0" smtClean="0"/>
            <a:t>v</a:t>
          </a:r>
          <a:r>
            <a:rPr lang="sl-SI" sz="1800" dirty="0" smtClean="0"/>
            <a:t>zrok nastanka</a:t>
          </a:r>
          <a:endParaRPr lang="sl-SI" sz="1800" dirty="0"/>
        </a:p>
      </dgm:t>
    </dgm:pt>
    <dgm:pt modelId="{F27E7F85-4258-47B1-971B-0AE0D86A7D96}" type="parTrans" cxnId="{AAEE2F8C-56B6-4F27-B547-5349ACD03743}">
      <dgm:prSet/>
      <dgm:spPr/>
      <dgm:t>
        <a:bodyPr/>
        <a:lstStyle/>
        <a:p>
          <a:endParaRPr lang="sl-SI"/>
        </a:p>
      </dgm:t>
    </dgm:pt>
    <dgm:pt modelId="{0DD85FB9-259E-429D-8050-72D3037150C9}" type="sibTrans" cxnId="{AAEE2F8C-56B6-4F27-B547-5349ACD03743}">
      <dgm:prSet/>
      <dgm:spPr/>
      <dgm:t>
        <a:bodyPr/>
        <a:lstStyle/>
        <a:p>
          <a:endParaRPr lang="sl-SI"/>
        </a:p>
      </dgm:t>
    </dgm:pt>
    <dgm:pt modelId="{CC015347-638E-4208-8A1D-7D6129953C9C}">
      <dgm:prSet phldrT="[Text]" custT="1"/>
      <dgm:spPr/>
      <dgm:t>
        <a:bodyPr/>
        <a:lstStyle/>
        <a:p>
          <a:r>
            <a:rPr lang="sl-SI" sz="1800" dirty="0" smtClean="0"/>
            <a:t>delovanje</a:t>
          </a:r>
          <a:endParaRPr lang="sl-SI" sz="1800" dirty="0"/>
        </a:p>
      </dgm:t>
    </dgm:pt>
    <dgm:pt modelId="{AAC2090A-24DB-48B0-9172-6421A77879B0}" type="parTrans" cxnId="{2992EEC5-314F-4BDF-A36D-4268F77CBBA3}">
      <dgm:prSet/>
      <dgm:spPr/>
      <dgm:t>
        <a:bodyPr/>
        <a:lstStyle/>
        <a:p>
          <a:endParaRPr lang="sl-SI"/>
        </a:p>
      </dgm:t>
    </dgm:pt>
    <dgm:pt modelId="{1B66CB56-0CBB-4664-9444-594231D069AC}" type="sibTrans" cxnId="{2992EEC5-314F-4BDF-A36D-4268F77CBBA3}">
      <dgm:prSet/>
      <dgm:spPr/>
      <dgm:t>
        <a:bodyPr/>
        <a:lstStyle/>
        <a:p>
          <a:endParaRPr lang="sl-SI"/>
        </a:p>
      </dgm:t>
    </dgm:pt>
    <dgm:pt modelId="{4710FA76-DE4F-44F3-BC9B-18802F7C069F}">
      <dgm:prSet phldrT="[Text]" custT="1"/>
      <dgm:spPr/>
      <dgm:t>
        <a:bodyPr/>
        <a:lstStyle/>
        <a:p>
          <a:r>
            <a:rPr lang="sl-SI" sz="1800" dirty="0" smtClean="0"/>
            <a:t>razvoj naprave od začetka do danes</a:t>
          </a:r>
          <a:endParaRPr lang="sl-SI" sz="1800" dirty="0"/>
        </a:p>
      </dgm:t>
    </dgm:pt>
    <dgm:pt modelId="{C5ACF97A-2595-43A1-B9FE-4378F6889D4B}" type="parTrans" cxnId="{00D1781F-8EA7-4166-A664-BBD859260AFC}">
      <dgm:prSet/>
      <dgm:spPr/>
      <dgm:t>
        <a:bodyPr/>
        <a:lstStyle/>
        <a:p>
          <a:endParaRPr lang="sl-SI"/>
        </a:p>
      </dgm:t>
    </dgm:pt>
    <dgm:pt modelId="{54B819D1-516E-44AF-96D3-0301F2DB9D18}" type="sibTrans" cxnId="{00D1781F-8EA7-4166-A664-BBD859260AFC}">
      <dgm:prSet/>
      <dgm:spPr/>
      <dgm:t>
        <a:bodyPr/>
        <a:lstStyle/>
        <a:p>
          <a:endParaRPr lang="sl-SI"/>
        </a:p>
      </dgm:t>
    </dgm:pt>
    <dgm:pt modelId="{3655A25D-44E5-4EC0-9DC3-ED413C4B14EF}">
      <dgm:prSet phldrT="[Text]" custT="1"/>
      <dgm:spPr/>
      <dgm:t>
        <a:bodyPr/>
        <a:lstStyle/>
        <a:p>
          <a:r>
            <a:rPr lang="sl-SI" sz="1800" dirty="0" smtClean="0"/>
            <a:t>vpliv na izboljšanje življenja posameznikov ali skupine</a:t>
          </a:r>
          <a:endParaRPr lang="sl-SI" sz="1800" dirty="0"/>
        </a:p>
      </dgm:t>
    </dgm:pt>
    <dgm:pt modelId="{274A216B-C271-489B-A97F-D6BC3E696277}" type="parTrans" cxnId="{07BD4387-C71D-4E66-BAC7-2D971E4B21D8}">
      <dgm:prSet/>
      <dgm:spPr/>
      <dgm:t>
        <a:bodyPr/>
        <a:lstStyle/>
        <a:p>
          <a:endParaRPr lang="sl-SI"/>
        </a:p>
      </dgm:t>
    </dgm:pt>
    <dgm:pt modelId="{709232E1-3D3D-42F9-9600-A88BB156845C}" type="sibTrans" cxnId="{07BD4387-C71D-4E66-BAC7-2D971E4B21D8}">
      <dgm:prSet/>
      <dgm:spPr/>
      <dgm:t>
        <a:bodyPr/>
        <a:lstStyle/>
        <a:p>
          <a:endParaRPr lang="sl-SI"/>
        </a:p>
      </dgm:t>
    </dgm:pt>
    <dgm:pt modelId="{30B60F8F-7F7C-440D-BC21-9F335637B44E}" type="pres">
      <dgm:prSet presAssocID="{53FE0EEF-2886-49E6-9281-DF93DC8AE39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1DE0526C-6C5E-4AF7-A538-DD29EA240AC1}" type="pres">
      <dgm:prSet presAssocID="{EF26D4CE-4122-40D5-BAA3-C01736BD1484}" presName="composite" presStyleCnt="0"/>
      <dgm:spPr/>
    </dgm:pt>
    <dgm:pt modelId="{569306FF-BB80-4CDA-BE37-C2B6AD21BA91}" type="pres">
      <dgm:prSet presAssocID="{EF26D4CE-4122-40D5-BAA3-C01736BD1484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C5719E4-2D56-4E67-9458-112FA73EF9F1}" type="pres">
      <dgm:prSet presAssocID="{EF26D4CE-4122-40D5-BAA3-C01736BD1484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C30B040-3189-46DF-8660-09C7634EC8FC}" type="pres">
      <dgm:prSet presAssocID="{76B80654-AED2-4CA5-9B1B-117F24D5E342}" presName="space" presStyleCnt="0"/>
      <dgm:spPr/>
    </dgm:pt>
    <dgm:pt modelId="{913E45B2-1BC2-4E9B-BB77-D341347CA826}" type="pres">
      <dgm:prSet presAssocID="{978FA6D5-CECA-4EB2-9D12-FE2BFB6B413E}" presName="composite" presStyleCnt="0"/>
      <dgm:spPr/>
    </dgm:pt>
    <dgm:pt modelId="{DBE23655-BEA1-4DDA-990D-B99DAFD27210}" type="pres">
      <dgm:prSet presAssocID="{978FA6D5-CECA-4EB2-9D12-FE2BFB6B413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29D82E9-135D-49E3-B08E-22AF538B3426}" type="pres">
      <dgm:prSet presAssocID="{978FA6D5-CECA-4EB2-9D12-FE2BFB6B413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91271854-3558-4345-84C8-275E3A40399F}" type="pres">
      <dgm:prSet presAssocID="{12743334-ACE2-47BF-B70B-40C0358B5522}" presName="space" presStyleCnt="0"/>
      <dgm:spPr/>
    </dgm:pt>
    <dgm:pt modelId="{E06083EC-E263-48D0-9E35-9418DE6C1F9A}" type="pres">
      <dgm:prSet presAssocID="{9062E009-D5EE-446B-9B98-726DD8C486D4}" presName="composite" presStyleCnt="0"/>
      <dgm:spPr/>
    </dgm:pt>
    <dgm:pt modelId="{15E43CFF-D984-40DB-B203-0F26A77A6E9A}" type="pres">
      <dgm:prSet presAssocID="{9062E009-D5EE-446B-9B98-726DD8C486D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D1C5DC8-6448-48A9-BFD5-293201844410}" type="pres">
      <dgm:prSet presAssocID="{9062E009-D5EE-446B-9B98-726DD8C486D4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EE597C78-835A-4021-AE58-5DA9D9AB22A4}" type="presOf" srcId="{53FE0EEF-2886-49E6-9281-DF93DC8AE390}" destId="{30B60F8F-7F7C-440D-BC21-9F335637B44E}" srcOrd="0" destOrd="0" presId="urn:microsoft.com/office/officeart/2005/8/layout/hList1"/>
    <dgm:cxn modelId="{22E38697-A5BB-4F3D-97A7-02084CFFFFA5}" type="presOf" srcId="{4710FA76-DE4F-44F3-BC9B-18802F7C069F}" destId="{329D82E9-135D-49E3-B08E-22AF538B3426}" srcOrd="0" destOrd="1" presId="urn:microsoft.com/office/officeart/2005/8/layout/hList1"/>
    <dgm:cxn modelId="{0EA15879-712F-4E0B-B51D-4A4C21B3E843}" type="presOf" srcId="{9062E009-D5EE-446B-9B98-726DD8C486D4}" destId="{15E43CFF-D984-40DB-B203-0F26A77A6E9A}" srcOrd="0" destOrd="0" presId="urn:microsoft.com/office/officeart/2005/8/layout/hList1"/>
    <dgm:cxn modelId="{8AEFC199-5BC3-4345-A153-ABD98E95E3A8}" type="presOf" srcId="{EF26D4CE-4122-40D5-BAA3-C01736BD1484}" destId="{569306FF-BB80-4CDA-BE37-C2B6AD21BA91}" srcOrd="0" destOrd="0" presId="urn:microsoft.com/office/officeart/2005/8/layout/hList1"/>
    <dgm:cxn modelId="{96BE7B5A-0E26-4FEA-8255-CC03687D08AB}" srcId="{EF26D4CE-4122-40D5-BAA3-C01736BD1484}" destId="{103F10ED-2BE1-4150-8772-A4AD39CC615E}" srcOrd="0" destOrd="0" parTransId="{7BBF4175-0E59-40AC-BB34-2ED2008DE91D}" sibTransId="{47D5DB5B-644B-487E-AE6B-0EBC9720C8C1}"/>
    <dgm:cxn modelId="{1493F5F1-5096-44F7-9E91-CD46947E8F94}" srcId="{53FE0EEF-2886-49E6-9281-DF93DC8AE390}" destId="{9062E009-D5EE-446B-9B98-726DD8C486D4}" srcOrd="2" destOrd="0" parTransId="{AECB954D-95BB-43AD-8567-72F095AEB651}" sibTransId="{42BA7C35-BC68-4B8B-9AF3-D17F11F46555}"/>
    <dgm:cxn modelId="{328BE78E-B9DF-44AE-BC4B-16D8157917EB}" type="presOf" srcId="{CC015347-638E-4208-8A1D-7D6129953C9C}" destId="{2C5719E4-2D56-4E67-9458-112FA73EF9F1}" srcOrd="0" destOrd="2" presId="urn:microsoft.com/office/officeart/2005/8/layout/hList1"/>
    <dgm:cxn modelId="{2886219F-726F-4AE4-A06F-1C4940691C43}" type="presOf" srcId="{20A46EC7-57A8-4488-AEED-2D96D33D1A98}" destId="{2D1C5DC8-6448-48A9-BFD5-293201844410}" srcOrd="0" destOrd="0" presId="urn:microsoft.com/office/officeart/2005/8/layout/hList1"/>
    <dgm:cxn modelId="{26B0D0F0-5D7D-4046-83B3-F1A68E997F4E}" type="presOf" srcId="{3655A25D-44E5-4EC0-9DC3-ED413C4B14EF}" destId="{2D1C5DC8-6448-48A9-BFD5-293201844410}" srcOrd="0" destOrd="1" presId="urn:microsoft.com/office/officeart/2005/8/layout/hList1"/>
    <dgm:cxn modelId="{77EAF021-8A16-40AA-BBDE-7080DEC83C51}" type="presOf" srcId="{978FA6D5-CECA-4EB2-9D12-FE2BFB6B413E}" destId="{DBE23655-BEA1-4DDA-990D-B99DAFD27210}" srcOrd="0" destOrd="0" presId="urn:microsoft.com/office/officeart/2005/8/layout/hList1"/>
    <dgm:cxn modelId="{626DBE33-46EB-4190-BA21-BC406EAB4BF6}" srcId="{53FE0EEF-2886-49E6-9281-DF93DC8AE390}" destId="{978FA6D5-CECA-4EB2-9D12-FE2BFB6B413E}" srcOrd="1" destOrd="0" parTransId="{B447D03E-FEC9-4F34-B1CA-DF4D1C8DE9E3}" sibTransId="{12743334-ACE2-47BF-B70B-40C0358B5522}"/>
    <dgm:cxn modelId="{07BD4387-C71D-4E66-BAC7-2D971E4B21D8}" srcId="{9062E009-D5EE-446B-9B98-726DD8C486D4}" destId="{3655A25D-44E5-4EC0-9DC3-ED413C4B14EF}" srcOrd="1" destOrd="0" parTransId="{274A216B-C271-489B-A97F-D6BC3E696277}" sibTransId="{709232E1-3D3D-42F9-9600-A88BB156845C}"/>
    <dgm:cxn modelId="{8CE117C2-B093-4981-A1B3-EB3A2322F7CB}" type="presOf" srcId="{57F59E4C-3361-4A83-BD97-7907CFA1D1C3}" destId="{2C5719E4-2D56-4E67-9458-112FA73EF9F1}" srcOrd="0" destOrd="1" presId="urn:microsoft.com/office/officeart/2005/8/layout/hList1"/>
    <dgm:cxn modelId="{3C80DC28-39B5-4A61-8B5C-4AB0CF27CE3E}" type="presOf" srcId="{98F14872-1E25-4669-9CEA-037B30A53E17}" destId="{329D82E9-135D-49E3-B08E-22AF538B3426}" srcOrd="0" destOrd="0" presId="urn:microsoft.com/office/officeart/2005/8/layout/hList1"/>
    <dgm:cxn modelId="{2992EEC5-314F-4BDF-A36D-4268F77CBBA3}" srcId="{EF26D4CE-4122-40D5-BAA3-C01736BD1484}" destId="{CC015347-638E-4208-8A1D-7D6129953C9C}" srcOrd="2" destOrd="0" parTransId="{AAC2090A-24DB-48B0-9172-6421A77879B0}" sibTransId="{1B66CB56-0CBB-4664-9444-594231D069AC}"/>
    <dgm:cxn modelId="{B8925DC1-AF38-42C6-B9E4-914370436C86}" srcId="{EF26D4CE-4122-40D5-BAA3-C01736BD1484}" destId="{57F59E4C-3361-4A83-BD97-7907CFA1D1C3}" srcOrd="1" destOrd="0" parTransId="{A21B6660-7957-4E7C-A971-6E9B29A0BED2}" sibTransId="{26E830F1-B62D-47E7-A917-61A7D52D4AB8}"/>
    <dgm:cxn modelId="{89820A91-45BD-48CC-A13D-7E6CF0FBB76D}" type="presOf" srcId="{103F10ED-2BE1-4150-8772-A4AD39CC615E}" destId="{2C5719E4-2D56-4E67-9458-112FA73EF9F1}" srcOrd="0" destOrd="0" presId="urn:microsoft.com/office/officeart/2005/8/layout/hList1"/>
    <dgm:cxn modelId="{AAEE2F8C-56B6-4F27-B547-5349ACD03743}" srcId="{9062E009-D5EE-446B-9B98-726DD8C486D4}" destId="{20A46EC7-57A8-4488-AEED-2D96D33D1A98}" srcOrd="0" destOrd="0" parTransId="{F27E7F85-4258-47B1-971B-0AE0D86A7D96}" sibTransId="{0DD85FB9-259E-429D-8050-72D3037150C9}"/>
    <dgm:cxn modelId="{00D1781F-8EA7-4166-A664-BBD859260AFC}" srcId="{978FA6D5-CECA-4EB2-9D12-FE2BFB6B413E}" destId="{4710FA76-DE4F-44F3-BC9B-18802F7C069F}" srcOrd="1" destOrd="0" parTransId="{C5ACF97A-2595-43A1-B9FE-4378F6889D4B}" sibTransId="{54B819D1-516E-44AF-96D3-0301F2DB9D18}"/>
    <dgm:cxn modelId="{E90997DE-4619-4954-9F29-25555374790B}" srcId="{53FE0EEF-2886-49E6-9281-DF93DC8AE390}" destId="{EF26D4CE-4122-40D5-BAA3-C01736BD1484}" srcOrd="0" destOrd="0" parTransId="{C1B63569-45BB-4688-9DA7-6CC2F23E299A}" sibTransId="{76B80654-AED2-4CA5-9B1B-117F24D5E342}"/>
    <dgm:cxn modelId="{B0A035B6-2D29-4D5F-A4B8-FE80CEE02B4A}" srcId="{978FA6D5-CECA-4EB2-9D12-FE2BFB6B413E}" destId="{98F14872-1E25-4669-9CEA-037B30A53E17}" srcOrd="0" destOrd="0" parTransId="{77FD3B81-346A-4A69-B224-C54BD3BCF49A}" sibTransId="{BC64464E-D508-44DC-A84B-5BD4B688AB67}"/>
    <dgm:cxn modelId="{E892391E-C079-4DD9-A378-C1DD1639A2D5}" type="presParOf" srcId="{30B60F8F-7F7C-440D-BC21-9F335637B44E}" destId="{1DE0526C-6C5E-4AF7-A538-DD29EA240AC1}" srcOrd="0" destOrd="0" presId="urn:microsoft.com/office/officeart/2005/8/layout/hList1"/>
    <dgm:cxn modelId="{025F7EAF-39FB-41E0-A631-8E57FB8F7C1F}" type="presParOf" srcId="{1DE0526C-6C5E-4AF7-A538-DD29EA240AC1}" destId="{569306FF-BB80-4CDA-BE37-C2B6AD21BA91}" srcOrd="0" destOrd="0" presId="urn:microsoft.com/office/officeart/2005/8/layout/hList1"/>
    <dgm:cxn modelId="{3301C6B1-03D3-47D3-8A9F-A4745B4F6BB8}" type="presParOf" srcId="{1DE0526C-6C5E-4AF7-A538-DD29EA240AC1}" destId="{2C5719E4-2D56-4E67-9458-112FA73EF9F1}" srcOrd="1" destOrd="0" presId="urn:microsoft.com/office/officeart/2005/8/layout/hList1"/>
    <dgm:cxn modelId="{CD56E5DD-1E41-43CF-8C58-0243389FBC85}" type="presParOf" srcId="{30B60F8F-7F7C-440D-BC21-9F335637B44E}" destId="{AC30B040-3189-46DF-8660-09C7634EC8FC}" srcOrd="1" destOrd="0" presId="urn:microsoft.com/office/officeart/2005/8/layout/hList1"/>
    <dgm:cxn modelId="{30AAEF8B-D50C-4239-B625-CEB9BBAA30A4}" type="presParOf" srcId="{30B60F8F-7F7C-440D-BC21-9F335637B44E}" destId="{913E45B2-1BC2-4E9B-BB77-D341347CA826}" srcOrd="2" destOrd="0" presId="urn:microsoft.com/office/officeart/2005/8/layout/hList1"/>
    <dgm:cxn modelId="{38D79864-C287-46B7-9673-00A610DACF99}" type="presParOf" srcId="{913E45B2-1BC2-4E9B-BB77-D341347CA826}" destId="{DBE23655-BEA1-4DDA-990D-B99DAFD27210}" srcOrd="0" destOrd="0" presId="urn:microsoft.com/office/officeart/2005/8/layout/hList1"/>
    <dgm:cxn modelId="{3DDF3B25-84FE-4484-8ED0-8D2566E30CA3}" type="presParOf" srcId="{913E45B2-1BC2-4E9B-BB77-D341347CA826}" destId="{329D82E9-135D-49E3-B08E-22AF538B3426}" srcOrd="1" destOrd="0" presId="urn:microsoft.com/office/officeart/2005/8/layout/hList1"/>
    <dgm:cxn modelId="{AD2A9F10-502A-477F-98F8-B7E054429DBE}" type="presParOf" srcId="{30B60F8F-7F7C-440D-BC21-9F335637B44E}" destId="{91271854-3558-4345-84C8-275E3A40399F}" srcOrd="3" destOrd="0" presId="urn:microsoft.com/office/officeart/2005/8/layout/hList1"/>
    <dgm:cxn modelId="{EE860B33-D9B3-41D2-B782-D5CB0EF3C69E}" type="presParOf" srcId="{30B60F8F-7F7C-440D-BC21-9F335637B44E}" destId="{E06083EC-E263-48D0-9E35-9418DE6C1F9A}" srcOrd="4" destOrd="0" presId="urn:microsoft.com/office/officeart/2005/8/layout/hList1"/>
    <dgm:cxn modelId="{EF2FBA8E-FC6D-42D2-ADDD-ADA8E8E0FAC1}" type="presParOf" srcId="{E06083EC-E263-48D0-9E35-9418DE6C1F9A}" destId="{15E43CFF-D984-40DB-B203-0F26A77A6E9A}" srcOrd="0" destOrd="0" presId="urn:microsoft.com/office/officeart/2005/8/layout/hList1"/>
    <dgm:cxn modelId="{DD787F86-A5AC-4956-B610-29CD08B4CD55}" type="presParOf" srcId="{E06083EC-E263-48D0-9E35-9418DE6C1F9A}" destId="{2D1C5DC8-6448-48A9-BFD5-29320184441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9306FF-BB80-4CDA-BE37-C2B6AD21BA91}">
      <dsp:nvSpPr>
        <dsp:cNvPr id="0" name=""/>
        <dsp:cNvSpPr/>
      </dsp:nvSpPr>
      <dsp:spPr>
        <a:xfrm>
          <a:off x="1905" y="895654"/>
          <a:ext cx="1857374" cy="489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kern="1200" dirty="0" smtClean="0"/>
            <a:t>OPISOVANJE</a:t>
          </a:r>
          <a:endParaRPr lang="sl-SI" sz="1700" kern="1200" dirty="0"/>
        </a:p>
      </dsp:txBody>
      <dsp:txXfrm>
        <a:off x="1905" y="895654"/>
        <a:ext cx="1857374" cy="489600"/>
      </dsp:txXfrm>
    </dsp:sp>
    <dsp:sp modelId="{2C5719E4-2D56-4E67-9458-112FA73EF9F1}">
      <dsp:nvSpPr>
        <dsp:cNvPr id="0" name=""/>
        <dsp:cNvSpPr/>
      </dsp:nvSpPr>
      <dsp:spPr>
        <a:xfrm>
          <a:off x="1905" y="1385254"/>
          <a:ext cx="1857374" cy="17830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800" kern="1200" dirty="0" smtClean="0"/>
            <a:t>zunanji videz</a:t>
          </a:r>
          <a:endParaRPr lang="sl-SI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800" kern="1200" dirty="0" smtClean="0"/>
            <a:t>sestavni deli</a:t>
          </a:r>
          <a:endParaRPr lang="sl-SI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800" kern="1200" dirty="0" smtClean="0"/>
            <a:t>delovanje</a:t>
          </a:r>
          <a:endParaRPr lang="sl-SI" sz="1800" kern="1200" dirty="0"/>
        </a:p>
      </dsp:txBody>
      <dsp:txXfrm>
        <a:off x="1905" y="1385254"/>
        <a:ext cx="1857374" cy="1783090"/>
      </dsp:txXfrm>
    </dsp:sp>
    <dsp:sp modelId="{DBE23655-BEA1-4DDA-990D-B99DAFD27210}">
      <dsp:nvSpPr>
        <dsp:cNvPr id="0" name=""/>
        <dsp:cNvSpPr/>
      </dsp:nvSpPr>
      <dsp:spPr>
        <a:xfrm>
          <a:off x="2119312" y="895654"/>
          <a:ext cx="1857374" cy="489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kern="1200" dirty="0" smtClean="0"/>
            <a:t>PRIPOVEDOVANJE</a:t>
          </a:r>
          <a:endParaRPr lang="sl-SI" sz="1700" kern="1200" dirty="0"/>
        </a:p>
      </dsp:txBody>
      <dsp:txXfrm>
        <a:off x="2119312" y="895654"/>
        <a:ext cx="1857374" cy="489600"/>
      </dsp:txXfrm>
    </dsp:sp>
    <dsp:sp modelId="{329D82E9-135D-49E3-B08E-22AF538B3426}">
      <dsp:nvSpPr>
        <dsp:cNvPr id="0" name=""/>
        <dsp:cNvSpPr/>
      </dsp:nvSpPr>
      <dsp:spPr>
        <a:xfrm>
          <a:off x="2119312" y="1385254"/>
          <a:ext cx="1857374" cy="17830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800" kern="1200" dirty="0" smtClean="0"/>
            <a:t>čas in način nastanka</a:t>
          </a:r>
          <a:endParaRPr lang="sl-SI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800" kern="1200" dirty="0" smtClean="0"/>
            <a:t>razvoj naprave od začetka do danes</a:t>
          </a:r>
          <a:endParaRPr lang="sl-SI" sz="1800" kern="1200" dirty="0"/>
        </a:p>
      </dsp:txBody>
      <dsp:txXfrm>
        <a:off x="2119312" y="1385254"/>
        <a:ext cx="1857374" cy="1783090"/>
      </dsp:txXfrm>
    </dsp:sp>
    <dsp:sp modelId="{15E43CFF-D984-40DB-B203-0F26A77A6E9A}">
      <dsp:nvSpPr>
        <dsp:cNvPr id="0" name=""/>
        <dsp:cNvSpPr/>
      </dsp:nvSpPr>
      <dsp:spPr>
        <a:xfrm>
          <a:off x="4236719" y="895654"/>
          <a:ext cx="1857374" cy="489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kern="1200" dirty="0" smtClean="0"/>
            <a:t>RAZLAGANJE</a:t>
          </a:r>
          <a:endParaRPr lang="sl-SI" sz="1700" kern="1200" dirty="0"/>
        </a:p>
      </dsp:txBody>
      <dsp:txXfrm>
        <a:off x="4236719" y="895654"/>
        <a:ext cx="1857374" cy="489600"/>
      </dsp:txXfrm>
    </dsp:sp>
    <dsp:sp modelId="{2D1C5DC8-6448-48A9-BFD5-293201844410}">
      <dsp:nvSpPr>
        <dsp:cNvPr id="0" name=""/>
        <dsp:cNvSpPr/>
      </dsp:nvSpPr>
      <dsp:spPr>
        <a:xfrm>
          <a:off x="4236719" y="1385254"/>
          <a:ext cx="1857374" cy="17830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700" kern="1200" dirty="0" smtClean="0"/>
            <a:t>v</a:t>
          </a:r>
          <a:r>
            <a:rPr lang="sl-SI" sz="1800" kern="1200" dirty="0" smtClean="0"/>
            <a:t>zrok nastanka</a:t>
          </a:r>
          <a:endParaRPr lang="sl-SI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800" kern="1200" dirty="0" smtClean="0"/>
            <a:t>vpliv na izboljšanje življenja posameznikov ali skupine</a:t>
          </a:r>
          <a:endParaRPr lang="sl-SI" sz="1800" kern="1200" dirty="0"/>
        </a:p>
      </dsp:txBody>
      <dsp:txXfrm>
        <a:off x="4236719" y="1385254"/>
        <a:ext cx="1857374" cy="17830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0B30-6AC1-40E1-A188-44C5B2007C9D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EB923-17DE-44E6-842E-0EFCC0E64B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172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0B30-6AC1-40E1-A188-44C5B2007C9D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EB923-17DE-44E6-842E-0EFCC0E64B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2199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0B30-6AC1-40E1-A188-44C5B2007C9D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EB923-17DE-44E6-842E-0EFCC0E64B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326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0B30-6AC1-40E1-A188-44C5B2007C9D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EB923-17DE-44E6-842E-0EFCC0E64B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628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0B30-6AC1-40E1-A188-44C5B2007C9D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EB923-17DE-44E6-842E-0EFCC0E64B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2450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0B30-6AC1-40E1-A188-44C5B2007C9D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EB923-17DE-44E6-842E-0EFCC0E64B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175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0B30-6AC1-40E1-A188-44C5B2007C9D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EB923-17DE-44E6-842E-0EFCC0E64B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687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0B30-6AC1-40E1-A188-44C5B2007C9D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EB923-17DE-44E6-842E-0EFCC0E64B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4854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0B30-6AC1-40E1-A188-44C5B2007C9D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EB923-17DE-44E6-842E-0EFCC0E64B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69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0B30-6AC1-40E1-A188-44C5B2007C9D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EB923-17DE-44E6-842E-0EFCC0E64B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72936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0B30-6AC1-40E1-A188-44C5B2007C9D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EB923-17DE-44E6-842E-0EFCC0E64B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948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60B30-6AC1-40E1-A188-44C5B2007C9D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EB923-17DE-44E6-842E-0EFCC0E64B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2143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sl-SI" dirty="0" smtClean="0"/>
              <a:t>PREDSTAVITEV NAPRAVE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/>
              <a:t>VIDEZ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SESTAVNI DELI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DELOVANJE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NASTANEK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RAZVOJ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772816"/>
            <a:ext cx="198120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861048"/>
            <a:ext cx="2857500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0717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sl-SI" dirty="0" smtClean="0"/>
              <a:t>PREDSTAVITEV NAPRAVE ZAJEMA</a:t>
            </a:r>
            <a:endParaRPr lang="sl-SI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89355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5556091"/>
              </p:ext>
            </p:extLst>
          </p:nvPr>
        </p:nvGraphicFramePr>
        <p:xfrm>
          <a:off x="1259632" y="141277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18623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sl-SI" dirty="0" smtClean="0"/>
              <a:t>OPIS NAPRAVE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7500" lnSpcReduction="20000"/>
          </a:bodyPr>
          <a:lstStyle/>
          <a:p>
            <a:r>
              <a:rPr lang="sl-SI" sz="3100" dirty="0"/>
              <a:t>P</a:t>
            </a:r>
            <a:r>
              <a:rPr lang="sl-SI" sz="3100" dirty="0" smtClean="0"/>
              <a:t>omembna sestavina predstavitve naprave je OPIS naprave in njenega delovanja.</a:t>
            </a:r>
          </a:p>
          <a:p>
            <a:r>
              <a:rPr lang="sl-SI" sz="3100" dirty="0" smtClean="0"/>
              <a:t>V opisu definiramo pojem – napravo najprej poimenujemo in poimenovanje razložimo.</a:t>
            </a:r>
          </a:p>
          <a:p>
            <a:r>
              <a:rPr lang="sl-SI" sz="3100" dirty="0" smtClean="0"/>
              <a:t>Potem opišemo namembnost naprave, npr.:</a:t>
            </a:r>
          </a:p>
          <a:p>
            <a:pPr marL="0" indent="0">
              <a:buNone/>
            </a:pPr>
            <a:r>
              <a:rPr lang="sl-SI" sz="2000" i="1" dirty="0" smtClean="0"/>
              <a:t>AED je prenosna medicinska naprava, ki samodejno zazna zastoj srca pri človeku</a:t>
            </a:r>
            <a:r>
              <a:rPr lang="sl-SI" i="1" dirty="0" smtClean="0"/>
              <a:t>.</a:t>
            </a:r>
          </a:p>
          <a:p>
            <a:r>
              <a:rPr lang="sl-SI" sz="2800" dirty="0" smtClean="0"/>
              <a:t>Opisujemo z glagoli v sedanjiku</a:t>
            </a:r>
          </a:p>
          <a:p>
            <a:r>
              <a:rPr lang="sl-SI" sz="2800" dirty="0" smtClean="0"/>
              <a:t>Delovanje opisujemo v 3. osebi ednine: </a:t>
            </a:r>
            <a:r>
              <a:rPr lang="sl-SI" sz="2200" i="1" dirty="0" smtClean="0"/>
              <a:t>Naprava ima ohišje</a:t>
            </a:r>
          </a:p>
          <a:p>
            <a:r>
              <a:rPr lang="sl-SI" sz="2800" dirty="0"/>
              <a:t>V</a:t>
            </a:r>
            <a:r>
              <a:rPr lang="sl-SI" sz="2800" dirty="0" smtClean="0"/>
              <a:t> 1. os. množine, ko poimenujemo dejavnost uporabnika: </a:t>
            </a:r>
            <a:r>
              <a:rPr lang="sl-SI" sz="2200" i="1" dirty="0" smtClean="0"/>
              <a:t>Napravo vklopimo</a:t>
            </a:r>
            <a:r>
              <a:rPr lang="sl-SI" sz="2800" dirty="0" smtClean="0"/>
              <a:t>; ali v trpniku: </a:t>
            </a:r>
            <a:r>
              <a:rPr lang="sl-SI" sz="2200" i="1" dirty="0" smtClean="0"/>
              <a:t>Naprava se vklopi </a:t>
            </a:r>
          </a:p>
          <a:p>
            <a:r>
              <a:rPr lang="sl-SI" sz="2800" dirty="0" smtClean="0"/>
              <a:t>Značilne so enostavčne povedi in povedi s prilastkovim odvisnikom: </a:t>
            </a:r>
            <a:r>
              <a:rPr lang="sl-SI" sz="2800" i="1" dirty="0" smtClean="0"/>
              <a:t>Namestimo elektrodi, ki sta povezani …</a:t>
            </a:r>
          </a:p>
          <a:p>
            <a:r>
              <a:rPr lang="sl-SI" sz="2800" b="1" dirty="0" smtClean="0"/>
              <a:t>Ponazorimo s slikovnim gradivom.</a:t>
            </a:r>
          </a:p>
          <a:p>
            <a:r>
              <a:rPr lang="sl-SI" sz="2800" b="1" dirty="0" smtClean="0"/>
              <a:t>Opis naprave je pogosto navodilo za uporabo neke naprave.</a:t>
            </a:r>
            <a:endParaRPr lang="sl-SI" sz="3000" b="1" dirty="0"/>
          </a:p>
        </p:txBody>
      </p:sp>
    </p:spTree>
    <p:extLst>
      <p:ext uri="{BB962C8B-B14F-4D97-AF65-F5344CB8AC3E}">
        <p14:creationId xmlns:p14="http://schemas.microsoft.com/office/powerpoint/2010/main" val="3624462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sl-SI" dirty="0" smtClean="0"/>
              <a:t>PREDSTAVITEV NAPRAVE  - primeri in vaje </a:t>
            </a:r>
            <a:endParaRPr lang="sl-SI" dirty="0"/>
          </a:p>
        </p:txBody>
      </p:sp>
      <p:sp>
        <p:nvSpPr>
          <p:cNvPr id="3" name="Rectangle 2"/>
          <p:cNvSpPr/>
          <p:nvPr/>
        </p:nvSpPr>
        <p:spPr>
          <a:xfrm>
            <a:off x="1187624" y="1527175"/>
            <a:ext cx="5619744" cy="18466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sl-SI" dirty="0" smtClean="0"/>
          </a:p>
          <a:p>
            <a:endParaRPr lang="sl-SI" dirty="0"/>
          </a:p>
          <a:p>
            <a:r>
              <a:rPr lang="sl-SI" dirty="0" smtClean="0"/>
              <a:t>Preberi si primere in reši vaje na povezavi:</a:t>
            </a:r>
          </a:p>
          <a:p>
            <a:endParaRPr lang="sl-SI" dirty="0" smtClean="0"/>
          </a:p>
          <a:p>
            <a:endParaRPr lang="sl-SI" dirty="0"/>
          </a:p>
          <a:p>
            <a:r>
              <a:rPr lang="sl-SI" dirty="0" smtClean="0"/>
              <a:t>https://</a:t>
            </a:r>
            <a:r>
              <a:rPr lang="sl-SI" sz="2400" dirty="0" smtClean="0"/>
              <a:t>eucbeniki.sio.si/slo1/2198/index.html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873036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172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PREDSTAVITEV NAPRAVE</vt:lpstr>
      <vt:lpstr>PREDSTAVITEV NAPRAVE ZAJEMA</vt:lpstr>
      <vt:lpstr>OPIS NAPRAVE</vt:lpstr>
      <vt:lpstr>PREDSTAVITEV NAPRAVE  - primeri in vaje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PREDSTAVITEV NAPRAVE</dc:title>
  <dc:creator>PC</dc:creator>
  <cp:lastModifiedBy>PC</cp:lastModifiedBy>
  <cp:revision>6</cp:revision>
  <dcterms:created xsi:type="dcterms:W3CDTF">2020-03-22T17:53:15Z</dcterms:created>
  <dcterms:modified xsi:type="dcterms:W3CDTF">2020-03-22T19:03:08Z</dcterms:modified>
</cp:coreProperties>
</file>