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6"/>
  </p:notesMasterIdLst>
  <p:sldIdLst>
    <p:sldId id="256" r:id="rId2"/>
    <p:sldId id="266" r:id="rId3"/>
    <p:sldId id="287" r:id="rId4"/>
    <p:sldId id="288" r:id="rId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veat Brush" panose="020B0604020202020204" charset="0"/>
      <p:regular r:id="rId11"/>
    </p:embeddedFont>
    <p:embeddedFont>
      <p:font typeface="Corbel" panose="020B0503020204020204" pitchFamily="34" charset="0"/>
      <p:regular r:id="rId12"/>
      <p:bold r:id="rId13"/>
      <p:italic r:id="rId14"/>
      <p:boldItalic r:id="rId15"/>
    </p:embeddedFont>
    <p:embeddedFont>
      <p:font typeface="Quicksand" panose="020B0604020202020204" charset="0"/>
      <p:regular r:id="rId16"/>
      <p:bold r:id="rId17"/>
    </p:embeddedFont>
    <p:embeddedFont>
      <p:font typeface="Quicksand Light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643">
          <p15:clr>
            <a:srgbClr val="00FF00"/>
          </p15:clr>
        </p15:guide>
        <p15:guide id="3" orient="horz" pos="43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A98651-E036-4E62-8C74-4E3494CD7E19}">
  <a:tblStyle styleId="{95A98651-E036-4E62-8C74-4E3494CD7E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2"/>
      </p:cViewPr>
      <p:guideLst>
        <p:guide pos="2880"/>
        <p:guide orient="horz" pos="643"/>
        <p:guide orient="horz" pos="4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tableStyles" Target="tableStyle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56511cce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56511cce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664775" y="1326150"/>
            <a:ext cx="4759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14285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64675" y="3378750"/>
            <a:ext cx="47592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1600">
                <a:solidFill>
                  <a:srgbClr val="14285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8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1"/>
          </p:nvPr>
        </p:nvSpPr>
        <p:spPr>
          <a:xfrm>
            <a:off x="730600" y="1457875"/>
            <a:ext cx="3543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8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8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8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4000"/>
              <a:buFont typeface="Caveat Brush"/>
              <a:buNone/>
              <a:defRPr sz="40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499650"/>
            <a:ext cx="7704000" cy="3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●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○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■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●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○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■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●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○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■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4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5"/>
          <p:cNvSpPr txBox="1">
            <a:spLocks noGrp="1"/>
          </p:cNvSpPr>
          <p:nvPr>
            <p:ph type="ctrTitle"/>
          </p:nvPr>
        </p:nvSpPr>
        <p:spPr>
          <a:xfrm>
            <a:off x="3428999" y="537111"/>
            <a:ext cx="5464277" cy="24346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NAUČIMO SE NOVO PESEM</a:t>
            </a:r>
            <a:b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b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Zajček že spi /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USPAVANKA</a:t>
            </a:r>
            <a:b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3779B51-9A27-4A3D-8958-75E30586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38300" cy="514350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5BCD843-8A7E-4CEB-AEE0-BC3F3CF825D8}"/>
              </a:ext>
            </a:extLst>
          </p:cNvPr>
          <p:cNvSpPr txBox="1"/>
          <p:nvPr/>
        </p:nvSpPr>
        <p:spPr>
          <a:xfrm>
            <a:off x="4041058" y="3392129"/>
            <a:ext cx="51314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USPAVANKO POJEMO V ENAKOMERNEM TEMPU. </a:t>
            </a:r>
          </a:p>
          <a:p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Z NJO USPAVAMO OTROKA.</a:t>
            </a:r>
            <a:b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b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lang="sl-SI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1D7A274-D819-4879-85CD-7838FDD25102}"/>
              </a:ext>
            </a:extLst>
          </p:cNvPr>
          <p:cNvSpPr txBox="1"/>
          <p:nvPr/>
        </p:nvSpPr>
        <p:spPr>
          <a:xfrm>
            <a:off x="486697" y="319102"/>
            <a:ext cx="457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KLIKNI NA ZVOČNIK.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PESEM VEČKRAT POSLUŠAJ IN SE JO S POMOČJO BESEDILA NAUČI ZAPET.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566B8B44-7855-4F48-B7D1-77F4FFA6BA68}"/>
              </a:ext>
            </a:extLst>
          </p:cNvPr>
          <p:cNvSpPr txBox="1"/>
          <p:nvPr/>
        </p:nvSpPr>
        <p:spPr>
          <a:xfrm>
            <a:off x="201443" y="1629697"/>
            <a:ext cx="5314454" cy="3317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ZAJČEK  ŽE    SPI,      VRABČEK  ŽE  SPI,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MESEC NA   NEBU  ZAPIRA   OČI</a:t>
            </a:r>
            <a:r>
              <a:rPr lang="sl-SI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BREZA ŽE SPI,</a:t>
            </a:r>
            <a:r>
              <a:rPr lang="sl-S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ŠELESTI,</a:t>
            </a:r>
            <a:endParaRPr lang="en-S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FANTEK NA RAHLO ZAPIRA OČI</a:t>
            </a: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ULICA SPI,</a:t>
            </a:r>
            <a:r>
              <a:rPr lang="sl-S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NIKOGAR VEČ NI,</a:t>
            </a:r>
            <a:endParaRPr lang="en-S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TIHO, POTIHO ZAPRIMO OČI</a:t>
            </a: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SI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S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ZAJCEK ZE SPI_01">
            <a:hlinkClick r:id="" action="ppaction://media"/>
            <a:extLst>
              <a:ext uri="{FF2B5EF4-FFF2-40B4-BE49-F238E27FC236}">
                <a16:creationId xmlns:a16="http://schemas.microsoft.com/office/drawing/2014/main" id="{BB5C4401-8ACE-4441-8949-17EE10992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8235" y="407592"/>
            <a:ext cx="1168913" cy="1168913"/>
          </a:xfrm>
          <a:prstGeom prst="rect">
            <a:avLst/>
          </a:prstGeom>
        </p:spPr>
      </p:pic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16C4F452-CCD1-495F-B500-8077968BD39E}"/>
              </a:ext>
            </a:extLst>
          </p:cNvPr>
          <p:cNvSpPr/>
          <p:nvPr/>
        </p:nvSpPr>
        <p:spPr>
          <a:xfrm>
            <a:off x="471948" y="319102"/>
            <a:ext cx="4616246" cy="1168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7F8F6D54-9F00-4B15-A67D-BBA11D19CAD7}"/>
              </a:ext>
            </a:extLst>
          </p:cNvPr>
          <p:cNvCxnSpPr/>
          <p:nvPr/>
        </p:nvCxnSpPr>
        <p:spPr>
          <a:xfrm>
            <a:off x="5184058" y="936523"/>
            <a:ext cx="117249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Slika 16">
            <a:extLst>
              <a:ext uri="{FF2B5EF4-FFF2-40B4-BE49-F238E27FC236}">
                <a16:creationId xmlns:a16="http://schemas.microsoft.com/office/drawing/2014/main" id="{ECC72045-E831-4EBB-B3E5-EC33890A8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848" y="3868869"/>
            <a:ext cx="1629697" cy="891508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383E3B6-EFEC-48A5-8580-2FA94D9F3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954" y="2669693"/>
            <a:ext cx="1547886" cy="115972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C597A22B-E14C-4238-8C06-2A3821B259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807" b="11111"/>
          <a:stretch/>
        </p:blipFill>
        <p:spPr>
          <a:xfrm>
            <a:off x="5515897" y="1412982"/>
            <a:ext cx="1333687" cy="1336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63371E4E-F325-406F-AB2C-A43FD071B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200" y="0"/>
            <a:ext cx="3606723" cy="5143500"/>
          </a:xfrm>
          <a:prstGeom prst="rect">
            <a:avLst/>
          </a:prstGeom>
        </p:spPr>
      </p:pic>
      <p:pic>
        <p:nvPicPr>
          <p:cNvPr id="1047" name="Picture 23" descr="Foam Finger Clip Art at Clker.com - vector clip art online, royalty free &amp;  public domain">
            <a:extLst>
              <a:ext uri="{FF2B5EF4-FFF2-40B4-BE49-F238E27FC236}">
                <a16:creationId xmlns:a16="http://schemas.microsoft.com/office/drawing/2014/main" id="{D3C47D28-5CEC-408E-9817-78753E13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14" y="1331503"/>
            <a:ext cx="363179" cy="56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ZAJCEK ZE SPI_01">
            <a:hlinkClick r:id="" action="ppaction://media"/>
            <a:extLst>
              <a:ext uri="{FF2B5EF4-FFF2-40B4-BE49-F238E27FC236}">
                <a16:creationId xmlns:a16="http://schemas.microsoft.com/office/drawing/2014/main" id="{DCF6D438-AA6A-462D-95AD-770630216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658" y="154435"/>
            <a:ext cx="1898957" cy="1898957"/>
          </a:xfrm>
          <a:prstGeom prst="rect">
            <a:avLst/>
          </a:prstGeom>
        </p:spPr>
      </p:pic>
      <p:sp>
        <p:nvSpPr>
          <p:cNvPr id="35" name="PoljeZBesedilom 34">
            <a:extLst>
              <a:ext uri="{FF2B5EF4-FFF2-40B4-BE49-F238E27FC236}">
                <a16:creationId xmlns:a16="http://schemas.microsoft.com/office/drawing/2014/main" id="{D7D260E1-96A5-48E5-B3E3-C1F0C1EEDE23}"/>
              </a:ext>
            </a:extLst>
          </p:cNvPr>
          <p:cNvSpPr txBox="1"/>
          <p:nvPr/>
        </p:nvSpPr>
        <p:spPr>
          <a:xfrm>
            <a:off x="449826" y="2204261"/>
            <a:ext cx="30824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PONOVNO POSLUŠAJ POSNETEK.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 PRSTKOM SE PREMIKAJ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kern="1200" dirty="0">
                <a:solidFill>
                  <a:prstClr val="black"/>
                </a:solidFill>
                <a:latin typeface="Corbel" panose="020B0503020204020204" pitchFamily="34" charset="0"/>
                <a:ea typeface="+mn-ea"/>
                <a:cs typeface="+mn-cs"/>
              </a:rPr>
              <a:t>PO SLIČICAH.</a:t>
            </a:r>
            <a:endParaRPr lang="sl-SI" sz="1800" dirty="0"/>
          </a:p>
        </p:txBody>
      </p:sp>
      <p:pic>
        <p:nvPicPr>
          <p:cNvPr id="36" name="Picture 23" descr="Foam Finger Clip Art at Clker.com - vector clip art online, royalty free &amp;  public domain">
            <a:extLst>
              <a:ext uri="{FF2B5EF4-FFF2-40B4-BE49-F238E27FC236}">
                <a16:creationId xmlns:a16="http://schemas.microsoft.com/office/drawing/2014/main" id="{2C8EFB9D-5693-4977-9CEF-A30DF1B5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32" y="3117533"/>
            <a:ext cx="1021941" cy="158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23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8F0390A1-DDBE-4CD0-BDF5-0DB52F02209B}"/>
              </a:ext>
            </a:extLst>
          </p:cNvPr>
          <p:cNvSpPr txBox="1"/>
          <p:nvPr/>
        </p:nvSpPr>
        <p:spPr>
          <a:xfrm>
            <a:off x="147484" y="39086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POSKUSI ZAPETI OB SPREMLJAVI KLAVIRJA. </a:t>
            </a:r>
          </a:p>
          <a:p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KLIKNI NA ZVOČNIK IN ZAPOJ.</a:t>
            </a:r>
          </a:p>
          <a:p>
            <a:endParaRPr lang="sl-SI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ČE KDO DOMA IGRA  KAKŠNO GLASBILO, </a:t>
            </a:r>
          </a:p>
          <a:p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 PROSI, DA TI SKLADBICO ZAIGRA.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2895595-26E0-4820-809D-6222D83CF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559" y="1163480"/>
            <a:ext cx="4730860" cy="3980020"/>
          </a:xfrm>
          <a:prstGeom prst="rect">
            <a:avLst/>
          </a:prstGeom>
        </p:spPr>
      </p:pic>
      <p:pic>
        <p:nvPicPr>
          <p:cNvPr id="7" name="Google Shape;259;p45">
            <a:extLst>
              <a:ext uri="{FF2B5EF4-FFF2-40B4-BE49-F238E27FC236}">
                <a16:creationId xmlns:a16="http://schemas.microsoft.com/office/drawing/2014/main" id="{1146FE34-209B-4841-AB11-85F53DDF12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880" r="21886" b="26557"/>
          <a:stretch/>
        </p:blipFill>
        <p:spPr>
          <a:xfrm>
            <a:off x="6831875" y="88490"/>
            <a:ext cx="2164641" cy="1237894"/>
          </a:xfrm>
          <a:prstGeom prst="ellipse">
            <a:avLst/>
          </a:prstGeom>
          <a:noFill/>
          <a:ln w="76200" cap="flat" cmpd="sng">
            <a:solidFill>
              <a:srgbClr val="E7DFD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ZAJCEK ZE SPI KLAVIR_01">
            <a:hlinkClick r:id="" action="ppaction://media"/>
            <a:extLst>
              <a:ext uri="{FF2B5EF4-FFF2-40B4-BE49-F238E27FC236}">
                <a16:creationId xmlns:a16="http://schemas.microsoft.com/office/drawing/2014/main" id="{D4B43F02-E3CF-4B90-B904-AC37C18CA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3488" y="208419"/>
            <a:ext cx="955061" cy="955061"/>
          </a:xfrm>
          <a:prstGeom prst="rect">
            <a:avLst/>
          </a:prstGeom>
        </p:spPr>
      </p:pic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575DD986-6E1E-422F-AEB5-D6E5E0360E3C}"/>
              </a:ext>
            </a:extLst>
          </p:cNvPr>
          <p:cNvSpPr/>
          <p:nvPr/>
        </p:nvSpPr>
        <p:spPr>
          <a:xfrm>
            <a:off x="147484" y="88490"/>
            <a:ext cx="4085303" cy="10749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E49878EC-4ABC-44C1-8AE0-AE2247AF8575}"/>
              </a:ext>
            </a:extLst>
          </p:cNvPr>
          <p:cNvCxnSpPr/>
          <p:nvPr/>
        </p:nvCxnSpPr>
        <p:spPr>
          <a:xfrm>
            <a:off x="4572000" y="619432"/>
            <a:ext cx="193941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Slika 11">
            <a:extLst>
              <a:ext uri="{FF2B5EF4-FFF2-40B4-BE49-F238E27FC236}">
                <a16:creationId xmlns:a16="http://schemas.microsoft.com/office/drawing/2014/main" id="{F22003F6-6C06-46EF-964D-1B1AC92D3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4598914"/>
            <a:ext cx="995516" cy="54458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73601EF-D47D-4E93-B95F-58F1C529C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175" y="3980020"/>
            <a:ext cx="1131244" cy="84756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E2BBC874-B3AF-40D0-A406-C1BA66D738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111" t="15340" r="9001" b="16730"/>
          <a:stretch/>
        </p:blipFill>
        <p:spPr>
          <a:xfrm>
            <a:off x="691116" y="3606151"/>
            <a:ext cx="879374" cy="7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46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te winter animals by Slidesgo">
  <a:themeElements>
    <a:clrScheme name="Simple Light">
      <a:dk1>
        <a:srgbClr val="142850"/>
      </a:dk1>
      <a:lt1>
        <a:srgbClr val="A3816A"/>
      </a:lt1>
      <a:dk2>
        <a:srgbClr val="E7DFD5"/>
      </a:dk2>
      <a:lt2>
        <a:srgbClr val="253962"/>
      </a:lt2>
      <a:accent1>
        <a:srgbClr val="142850"/>
      </a:accent1>
      <a:accent2>
        <a:srgbClr val="A3816A"/>
      </a:accent2>
      <a:accent3>
        <a:srgbClr val="E7DFD5"/>
      </a:accent3>
      <a:accent4>
        <a:srgbClr val="253962"/>
      </a:accent4>
      <a:accent5>
        <a:srgbClr val="142850"/>
      </a:accent5>
      <a:accent6>
        <a:srgbClr val="A3816A"/>
      </a:accent6>
      <a:hlink>
        <a:srgbClr val="14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119</Words>
  <Application>Microsoft Office PowerPoint</Application>
  <PresentationFormat>Diaprojekcija na zaslonu (16:9)</PresentationFormat>
  <Paragraphs>20</Paragraphs>
  <Slides>4</Slides>
  <Notes>2</Notes>
  <HiddenSlides>0</HiddenSlides>
  <MMClips>3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11" baseType="lpstr">
      <vt:lpstr>Caveat Brush</vt:lpstr>
      <vt:lpstr>Arial</vt:lpstr>
      <vt:lpstr>Calibri</vt:lpstr>
      <vt:lpstr>Corbel</vt:lpstr>
      <vt:lpstr>Quicksand</vt:lpstr>
      <vt:lpstr>Quicksand Light</vt:lpstr>
      <vt:lpstr>Cute winter animals by Slidesgo</vt:lpstr>
      <vt:lpstr>NAUČIMO SE NOVO PESEM  Zajček že spi / USPAVANKA 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NAUČIMO SE NOVO PESEM  Zajček že spi / uspavanka</dc:title>
  <dc:creator>Ksenija Steblovnik Rak</dc:creator>
  <cp:lastModifiedBy>Ksenija Steblovnik Rak</cp:lastModifiedBy>
  <cp:revision>11</cp:revision>
  <dcterms:modified xsi:type="dcterms:W3CDTF">2020-11-20T12:28:59Z</dcterms:modified>
</cp:coreProperties>
</file>