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61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5529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0FA3A-ACC6-40B2-B74A-4C2E2DDBF4C3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D8676-35A2-4C0C-9EE4-936E74E86F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296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 si za začetek oglejmo ti dve sliki. Ali je to ista rastlina ali sta dve različni? V čem je razlika? Zakaj mislite, da je tako? Kaj je krivo?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rastlina je hortenzija. Barva cvetov je odvisna od tega, kako kisla oziroma bazična je zemlja, kjer rastlina raste. Roza cvetovi uspevajo v bazični zemlji, modri pa v kisli. Zato bi lahko hortenzijo uporabljali tudi kot pokazatelja kislosti oziroma bazičnosti prsti.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8676-35A2-4C0C-9EE4-936E74E86F0B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92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Indikator izhaja iz latinske besede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indicare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pomeni pokazati, prikazati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Indikatorji so barvila, ki spreminjajo barvo v odvisnosti od kislosti oziroma bazičnosti raztopin.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Spoznali bomo nekaj indikatorjev, ki jih največkrat uporabljamo.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8676-35A2-4C0C-9EE4-936E74E86F0B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787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Prvi je lakmus. Lakmus je indikator, ki spremeni barvo v vodnih raztopinah kislin in baz. Poznamo rdeč in moder lakmusov papir. Kako se kje obarva bomo spoznali kasneje iz eksperimenta.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Potem je tu še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fenolftalein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ki se uporablja v kemijskem laboratoriju, saj se nahaja v tekočem stanju. (ga pokažeš). Pogledamo sliko, kako se obarva </a:t>
            </a:r>
            <a:r>
              <a:rPr lang="sl-SI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fenolftalein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Vidimo, da ga ne moremo uporabljati za določevanje kislih in nevtralnih vodnih raztopin.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 lahko tudi preizkusite, ali so snovi kisle, bazične ali nevtralne. Postopek, kako se to naredi, imamo v učbeniku na strani 9. če vas bo zanimalo, si preberite. Lahko pa pogledamo, kako se nekatere stvari od doma obarvajo z indikatorjem rdečega zelja.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8676-35A2-4C0C-9EE4-936E74E86F0B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39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indikatorji pa ne moremo ugotoviti, koliko so snovi kisle ali bazične. Zato moramo uporabiti pH lestvico.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 lestvica je številčna lestvica, ki nam opredeli, kako kisla oziroma kako bazična je raztopina. 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Raztopine, ki so manjše od 7, so kisle, tiste, ki imajo pH = 7, so nevtralne, tiste, ki pa imajo pH &gt; 7, pa so bazične.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8676-35A2-4C0C-9EE4-936E74E86F0B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67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določitev pH vrednosti uporabljamo univerzalni indikatorski papir.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Univerzalni indikatorski papir je mešanica barvil, vsako barvilo spremeni barvo pri točno določeni pH vrednosti.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8676-35A2-4C0C-9EE4-936E74E86F0B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392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C16366-72A2-47F0-9E74-5F8906DF9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5CEBB2A-8E86-4C3E-AD11-BA9B4C44F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699E84-7D4C-472A-ABF1-06469578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B15BFD-F9C0-4792-8CB5-0A5F7F26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8AAD6E-BA84-43D7-B34B-4AA05DD4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67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93C790-B058-4188-8B47-45362F4E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748D935-4B07-4AEA-9395-BCA3D7AFD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4AC427-5F0A-4E3E-BC65-CF991AB3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1BC316-8A54-46EA-8712-932D56CF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D81B5E-0BB2-4444-AD82-670C9C1C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087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F2561AD-85E3-4C4F-9F5E-6A0967ED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4020897-4856-4655-A1EE-F1815CF04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DAA4987-6126-41EA-820C-62B15977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5533095-2DBC-4FC1-895A-2EBA38D4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53793AA-468F-434F-A1E0-FA3B6349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109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2BFED5-2A8C-4992-8598-C26FD50E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1C06B39-37EC-47B5-BC05-784E32DF8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46F90A-487A-416B-8F69-4614F2D0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08F36FD-3FEF-4D6D-850F-976E314F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B8B8CD5-C0B6-42C2-85E0-A33AD8B0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05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1F7A3A-E14C-4309-9DEB-942E04B7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36EC9AC-F8A3-49D2-A25D-6082A9633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089F52-1F79-4F0A-8E01-1C34615D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8500BA-2B4B-424B-8093-C67162D3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EBA8160-887E-473D-81AB-A365ECD4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6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F0784F-2D17-4DC2-B86C-D6E4BF7B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955556-EF6C-4A6F-BE28-6A902B1D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CC36514-EDF8-4D92-BAA4-455874997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1A84FDA-00B0-4359-9D6A-3FFEEEE0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78FAFAF-8297-48A8-B6A3-EAF2CA34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188E0A1-3E6E-45D8-BE9B-F2FEFE7A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25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94D791-F6A2-4E42-9BA6-865EAA2D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E093388-1220-401F-B2AB-B84FFBEB4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831374E-14C7-44E6-81C3-8141B443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21FE00B-36DA-481C-A28D-DB241F555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26C43DC-A4A9-4039-9C34-6ECEA86A2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1B0E595-FB82-491B-80A5-4F17496C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B3EE4E2-2866-49BD-B2C7-E337ACB8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2A88D88-2CEE-439C-BF2C-7E000A90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222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1C03B6-395A-4150-B2A3-F1C57373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EA89C3-50A7-482A-A34D-222FD64E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5BAA346-371A-465C-AFE0-EC7D73ED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5756CCD-FCAF-439E-919E-65FF1C63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607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7E8F0BF-153D-4273-8910-94D780DA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183D90A-EC27-47DE-BB65-175965B9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4FEB4FF-B3EB-4202-A694-CEE6A978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846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3A9F04-B181-49B8-9AE6-3F9CA5FE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D72004-52D6-4B93-BD88-D76FD37CF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3BC6AED-5F1F-44F3-8B03-69FFE5F5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82DE614-A25C-47B8-AEFB-D406BF53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5407413-0DFA-4C1E-A43B-C93E27B3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FBB1EC2-0D2F-42C9-8B7A-475071D4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099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BB9145-4119-4D08-A1E2-B5FB01BC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7EB18A8-13CC-49A1-AE58-FFD607AAA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A886D8A-D9EF-41BC-96B0-2C013501A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9E306A1-B735-4364-AE91-390EEAF1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6E2833-B2B8-4F4D-AA09-28DCBE78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ABF4ED4-ECD8-4B59-A137-E1BF5734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190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3F3A79F-FF50-47A9-95DB-CDB7EA24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666F864-5300-4D19-8CC1-F7E7CAB4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14AF0E6-9AFE-4CAB-B384-C425DB257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C793-7B02-48B8-9C87-89221050F1D6}" type="datetimeFigureOut">
              <a:rPr lang="sl-SI" smtClean="0"/>
              <a:t>12. 04. 2020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8205B8-E56A-4BF5-8C1A-0FC3327D7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0A67AF-ACBC-43E7-9D55-3E93DC411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089E-2720-4040-9245-0E759AAA1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793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4C1546-8669-45D2-A2D2-6657B410E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r="33205" b="-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zultat iskanja slik za hortenzija">
            <a:extLst>
              <a:ext uri="{FF2B5EF4-FFF2-40B4-BE49-F238E27FC236}">
                <a16:creationId xmlns:a16="http://schemas.microsoft.com/office/drawing/2014/main" id="{5C523111-CF8F-41AA-BCE3-9D35C57BC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r="13376" b="-1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4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870675-1E23-4415-B80D-4207B61B1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sl-SI" b="1" dirty="0"/>
              <a:t>INDIKATORJI IN pH LESTVICA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A92F9F-08F9-4247-B809-CEBEB6826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71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E980EFD-8922-4EE1-9636-C1F3F3F9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2048951"/>
            <a:ext cx="3669161" cy="2760098"/>
          </a:xfrm>
        </p:spPr>
        <p:txBody>
          <a:bodyPr>
            <a:normAutofit/>
          </a:bodyPr>
          <a:lstStyle/>
          <a:p>
            <a:endParaRPr lang="sl-SI" dirty="0">
              <a:solidFill>
                <a:srgbClr val="FFFFFF"/>
              </a:solidFill>
            </a:endParaRPr>
          </a:p>
          <a:p>
            <a:r>
              <a:rPr lang="sl-SI" dirty="0"/>
              <a:t>Kaj so indikatorji?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95FB3D-237E-4CDE-BEBF-3280E652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sl-SI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l-SI" dirty="0"/>
              <a:t>Latinsko </a:t>
            </a:r>
            <a:r>
              <a:rPr lang="sl-SI" dirty="0" err="1"/>
              <a:t>indicare</a:t>
            </a:r>
            <a:r>
              <a:rPr lang="sl-SI" dirty="0"/>
              <a:t> – pokazati, prikazati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Indikatorji so barvila, ki spreminjajo barvo v odvisnosti od kislosti oziroma bazičnosti raztopin.</a:t>
            </a:r>
          </a:p>
        </p:txBody>
      </p:sp>
    </p:spTree>
    <p:extLst>
      <p:ext uri="{BB962C8B-B14F-4D97-AF65-F5344CB8AC3E}">
        <p14:creationId xmlns:p14="http://schemas.microsoft.com/office/powerpoint/2010/main" val="22520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53502B-2FF9-487F-BCD7-6A43EB5D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Vrste indikatorjev</a:t>
            </a:r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7D49DB84-07BA-4067-881F-13605F1E3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dirty="0"/>
              <a:t>LAKMUS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0C814642-7609-46A3-937D-3300761D1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632" y="2505075"/>
            <a:ext cx="5756943" cy="3987800"/>
          </a:xfrm>
        </p:spPr>
        <p:txBody>
          <a:bodyPr/>
          <a:lstStyle/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Lakmus je indikator, ki spremeni barvo v vodnih raztopinah kislin in baz. 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/>
              <a:t>Poznamo rdeč in moder lakmusov papir. </a:t>
            </a:r>
          </a:p>
          <a:p>
            <a:pPr marL="0" indent="0">
              <a:buNone/>
            </a:pPr>
            <a:r>
              <a:rPr lang="sl-SI" dirty="0"/>
              <a:t> OBARVANJE </a:t>
            </a:r>
            <a:r>
              <a:rPr lang="sl-SI" dirty="0">
                <a:sym typeface="Wingdings" panose="05000000000000000000" pitchFamily="2" charset="2"/>
              </a:rPr>
              <a:t> glej delovni list</a:t>
            </a:r>
            <a:endParaRPr lang="sl-SI" dirty="0"/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1BA21D71-9A53-4580-A2B2-D7D0BD88A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dirty="0"/>
              <a:t>FENOLFTALEIN</a:t>
            </a:r>
          </a:p>
        </p:txBody>
      </p:sp>
      <p:pic>
        <p:nvPicPr>
          <p:cNvPr id="6146" name="Picture 2" descr="https://scontent-frx5-1.xx.fbcdn.net/v/t1.15752-9/46388923_2211649842406973_4403210917219663872_n.jpg?_nc_cat=110&amp;_nc_ht=scontent-frx5-1.xx&amp;oh=f01b273c102fc73b5c0e369dffcfed6e&amp;oe=5C7A676F">
            <a:extLst>
              <a:ext uri="{FF2B5EF4-FFF2-40B4-BE49-F238E27FC236}">
                <a16:creationId xmlns:a16="http://schemas.microsoft.com/office/drawing/2014/main" id="{757A61B7-B80C-4A25-8DE4-6D093359C2D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49849"/>
          <a:stretch/>
        </p:blipFill>
        <p:spPr bwMode="auto">
          <a:xfrm>
            <a:off x="6304105" y="3520825"/>
            <a:ext cx="5887895" cy="16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B0F3463-48E6-49CB-9440-2FD809F97EB0}"/>
              </a:ext>
            </a:extLst>
          </p:cNvPr>
          <p:cNvSpPr txBox="1"/>
          <p:nvPr/>
        </p:nvSpPr>
        <p:spPr>
          <a:xfrm>
            <a:off x="8097078" y="5188360"/>
            <a:ext cx="560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KISLO           NEVTRALNO         BAZIČNO</a:t>
            </a:r>
          </a:p>
        </p:txBody>
      </p:sp>
    </p:spTree>
    <p:extLst>
      <p:ext uri="{BB962C8B-B14F-4D97-AF65-F5344CB8AC3E}">
        <p14:creationId xmlns:p14="http://schemas.microsoft.com/office/powerpoint/2010/main" val="282951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681DD97-5560-4C2B-83EA-9A694D29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Vrste indikatorjev</a:t>
            </a:r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9676C98E-F18D-4C00-90E4-C50D01FC5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B05378"/>
                </a:solidFill>
                <a:latin typeface="+mn-lt"/>
                <a:ea typeface="+mn-ea"/>
                <a:cs typeface="+mn-cs"/>
              </a:rPr>
              <a:t>RDEČE ZELJE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4FBF6744-0DD9-4B3F-9C73-FCE77A58F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8" t="24652" r="6316" b="16491"/>
          <a:stretch/>
        </p:blipFill>
        <p:spPr>
          <a:xfrm>
            <a:off x="1985210" y="2509911"/>
            <a:ext cx="816648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2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2967C6-8C78-4318-88BD-85DFDD37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50397"/>
            <a:ext cx="9603274" cy="1012662"/>
          </a:xfrm>
        </p:spPr>
        <p:txBody>
          <a:bodyPr anchor="b">
            <a:normAutofit/>
          </a:bodyPr>
          <a:lstStyle/>
          <a:p>
            <a:r>
              <a:rPr lang="sl-SI" sz="4000" dirty="0"/>
              <a:t>pH lestvica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5863A0-0EBC-4C9B-958B-06AD3E75B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81807" y="2056720"/>
            <a:ext cx="947304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636AA0-5382-4D77-AF58-9D12504F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2150379"/>
            <a:ext cx="11470106" cy="8494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sz="3200" b="1" dirty="0">
                <a:solidFill>
                  <a:srgbClr val="FF0000"/>
                </a:solidFill>
              </a:rPr>
              <a:t>pH lestvica je številčna lestvica, ki nam opredeli, kako kisla oziroma kako bazična je raztopina. </a:t>
            </a:r>
            <a:endParaRPr lang="sl-SI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5122" name="Picture 2" descr="Rezultat iskanja slik za pH lestvica univerzalnega indikatorja pH lestvica">
            <a:extLst>
              <a:ext uri="{FF2B5EF4-FFF2-40B4-BE49-F238E27FC236}">
                <a16:creationId xmlns:a16="http://schemas.microsoft.com/office/drawing/2014/main" id="{2224CDB0-92D8-407B-8C4B-4FD62A84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89" y="3429000"/>
            <a:ext cx="9915864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7CB4C65-FE6C-4321-A2D8-C417644D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Univerzalni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indikatorski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papir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zultat iskanja slik za pH lestvica univerzalnega indikatorja">
            <a:extLst>
              <a:ext uri="{FF2B5EF4-FFF2-40B4-BE49-F238E27FC236}">
                <a16:creationId xmlns:a16="http://schemas.microsoft.com/office/drawing/2014/main" id="{DC8E6C0E-CECD-4C4F-A4FD-D7401A2E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90" y="1496541"/>
            <a:ext cx="7522810" cy="504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A746F99-B240-425A-8EAB-543ECC183F09}"/>
              </a:ext>
            </a:extLst>
          </p:cNvPr>
          <p:cNvSpPr txBox="1"/>
          <p:nvPr/>
        </p:nvSpPr>
        <p:spPr>
          <a:xfrm>
            <a:off x="4761955" y="111546"/>
            <a:ext cx="7522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Univerzalni indikator je mešanica barvil, vsako barvilo spremeni barvo pri točno določeni pH vrednosti.</a:t>
            </a:r>
          </a:p>
        </p:txBody>
      </p:sp>
    </p:spTree>
    <p:extLst>
      <p:ext uri="{BB962C8B-B14F-4D97-AF65-F5344CB8AC3E}">
        <p14:creationId xmlns:p14="http://schemas.microsoft.com/office/powerpoint/2010/main" val="4040247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464</Words>
  <Application>Microsoft Office PowerPoint</Application>
  <PresentationFormat>Širokozaslonsko</PresentationFormat>
  <Paragraphs>42</Paragraphs>
  <Slides>7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Officeova tema</vt:lpstr>
      <vt:lpstr>PowerPointova predstavitev</vt:lpstr>
      <vt:lpstr>INDIKATORJI IN pH LESTVICA</vt:lpstr>
      <vt:lpstr> Kaj so indikatorji? </vt:lpstr>
      <vt:lpstr>Vrste indikatorjev</vt:lpstr>
      <vt:lpstr> Vrste indikatorjev</vt:lpstr>
      <vt:lpstr>pH lestvica</vt:lpstr>
      <vt:lpstr>Univerzalni indikatorski papir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Nika Jazbec</cp:lastModifiedBy>
  <cp:revision>4</cp:revision>
  <dcterms:created xsi:type="dcterms:W3CDTF">2018-11-15T13:51:34Z</dcterms:created>
  <dcterms:modified xsi:type="dcterms:W3CDTF">2020-04-12T15:36:50Z</dcterms:modified>
</cp:coreProperties>
</file>