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8" r:id="rId6"/>
    <p:sldId id="262" r:id="rId7"/>
    <p:sldId id="266" r:id="rId8"/>
    <p:sldId id="263" r:id="rId9"/>
    <p:sldId id="259" r:id="rId10"/>
    <p:sldId id="261" r:id="rId11"/>
    <p:sldId id="267" r:id="rId12"/>
    <p:sldId id="264" r:id="rId13"/>
    <p:sldId id="270" r:id="rId14"/>
    <p:sldId id="265" r:id="rId15"/>
    <p:sldId id="271" r:id="rId1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CCFF99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4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F2DEC15-6986-4D99-9D73-1B233A5840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1AA861EF-D99F-4448-9F52-F3C75B767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E69C0975-A045-4F88-AC61-0B108DEA4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7BDF1E31-1E47-4406-A0EC-1B4F43F0F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BF2F6C32-0C4A-4BD4-A554-94D634C5B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095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86106C2-1BEA-4084-BB88-F37314151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xmlns="" id="{787C0360-8FD0-47D5-945C-CAA9961FF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0088E1D9-262F-49BB-AF04-2FFDE86CB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2DFAC632-75C3-413B-92F7-6C16CB082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966D1C8A-53EC-44F8-B817-09A8F739D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4200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xmlns="" id="{1D7A9BF3-9094-4EDA-A33B-AD7F091A94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xmlns="" id="{44162966-97E4-47C5-97B6-78AAD1177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25285EF2-C824-48C9-9428-6F31434AE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5D62555D-BAFF-42EE-BA7C-F798228AB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6C075CC5-0FDB-4CE8-B319-4D51F979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9759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04FC266-1312-4B46-AF2F-547902588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98FF49B5-1B99-4411-830A-252927ECC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D5022E13-D5F9-46FD-A7E9-E6A780FAC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28442DEF-4B4C-4094-81F0-37CD389C6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D109CD36-2100-41E3-97F8-A53867B3D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656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38600E5-9E30-4F4F-A0E4-943038BEB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xmlns="" id="{8E0829F1-4A68-4D84-97CF-32D0ECB04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A1EBF08A-03D5-4DFE-9895-C7C9574A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1044F17E-A007-4E58-A4FD-4BA516C64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51C50912-2288-43F2-ADC0-6F10FBB51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5514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FD53818-829F-431A-8C9A-7AEFD27C2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1029A93E-A71F-4AE0-92AA-EE5280208B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xmlns="" id="{47779B7D-BC91-4FD1-9676-FF7BE8102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xmlns="" id="{6E765CD7-B8B5-4A29-8D79-1C18C82F4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xmlns="" id="{2E2973F1-EA8A-4333-816C-E1FC90A1E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xmlns="" id="{42046522-5598-467B-9CA5-926F14AD3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128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A6F1980-1052-4A43-9D59-C63F19DB8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xmlns="" id="{FA45F9F3-A936-498A-9E0C-976D200F2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xmlns="" id="{33281AD5-95A6-48E6-B478-BC4F8D3AA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xmlns="" id="{31C610B8-78E6-40F1-92EA-9C9408DD75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xmlns="" id="{ACE560BA-D708-4F29-BAD5-CF480AE309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xmlns="" id="{5F138369-DFE6-4806-A516-CFBA4A518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xmlns="" id="{8A7F8EAC-C5FE-4D8C-96E3-76374D5A4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xmlns="" id="{615CD517-A32E-4977-AA60-5C1579937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5334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676A9524-E83B-40F5-AB5E-9AFC4060A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xmlns="" id="{D8886439-7175-40D8-9F27-357E0CDC7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xmlns="" id="{E07FB752-2747-4C4A-9EAA-6C34D2B2B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xmlns="" id="{E6BDCA5F-23BA-4F21-847F-A17C43378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014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xmlns="" id="{8924A1EB-B788-4332-861A-8C42F30EF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xmlns="" id="{8B1F1616-2A2C-4FFB-8855-F030005EE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xmlns="" id="{54DFF100-8D7A-4EC5-83C7-6F32D7CC3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84796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5FBE084-9970-479E-91AC-B3216013A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43F59EF2-B3EB-47AD-8C55-6DD06EB6A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xmlns="" id="{0DCE08AF-C090-45C2-870F-5EF7A82FA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xmlns="" id="{E12C9EF4-E74F-4757-B91B-02AB44690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xmlns="" id="{E39D8849-D38F-400F-99D3-2441DDFC2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xmlns="" id="{C25E8416-16FE-4761-9546-56C00A000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388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9F0A7E4-B8FB-4A5B-8EB3-BEF5FE9E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xmlns="" id="{276A1121-1340-4AC4-8217-0C21C127A9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xmlns="" id="{0121BDBE-BBC8-4674-A513-EC063495E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xmlns="" id="{FEFFCB6B-4FC2-4FBC-87A0-2AC304FB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xmlns="" id="{0D08C47E-BC51-498E-849A-06EF7DD25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xmlns="" id="{8495FDF9-E37D-4222-A26D-511F6955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473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rgbClr val="FFFFCC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xmlns="" id="{B185C0C9-91CF-4150-B063-D8F457012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xmlns="" id="{B65B0F11-6E5C-499F-90DC-2223DA174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xmlns="" id="{52F8CA45-CE2C-4E14-A7B7-96F455FFD3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A3D38-A50E-42C8-8748-3C312460E88B}" type="datetimeFigureOut">
              <a:rPr lang="sl-SI" smtClean="0"/>
              <a:t>16.10.2020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xmlns="" id="{2EF52AC7-5AF5-48AD-968C-2FF28FD67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xmlns="" id="{B6DF20C2-6684-4AF4-ADB9-1C510EA068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A149E-BC65-4A49-87C9-6C2C6101A8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799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28D0F5E7-4E93-444B-9BCA-9F54222843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Učenje in delo doma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DC9FAA3-58C9-4E51-A387-B191921AD1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sl-SI" dirty="0"/>
          </a:p>
          <a:p>
            <a:endParaRPr lang="sl-SI" dirty="0"/>
          </a:p>
          <a:p>
            <a:r>
              <a:rPr lang="sl-SI" i="1" dirty="0"/>
              <a:t>Najboljša priprava na jutri je, da daste vse od sebe že danes.</a:t>
            </a:r>
          </a:p>
          <a:p>
            <a:r>
              <a:rPr lang="sl-SI" i="1" dirty="0"/>
              <a:t>					H. Jackson Brown, ml.</a:t>
            </a:r>
          </a:p>
        </p:txBody>
      </p:sp>
    </p:spTree>
    <p:extLst>
      <p:ext uri="{BB962C8B-B14F-4D97-AF65-F5344CB8AC3E}">
        <p14:creationId xmlns:p14="http://schemas.microsoft.com/office/powerpoint/2010/main" val="3790684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48E5B1A-BD3F-4726-9688-EF629B724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Pomen odmorov med delom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C299987C-D5EB-471B-8864-208EF0EB0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/>
              <a:t>Odmori med učenjem vplivajo na boljšo zapomnitev učne snovi, ohranjajo motivacijo ter sproščajo napete mišice ob prisiljeni drži telesa. </a:t>
            </a:r>
          </a:p>
          <a:p>
            <a:r>
              <a:rPr lang="sl-SI" dirty="0"/>
              <a:t>Odmori naj bodo ustrezno dolgi. </a:t>
            </a:r>
          </a:p>
          <a:p>
            <a:r>
              <a:rPr lang="sl-SI" dirty="0"/>
              <a:t>Z rednimi odmori boš delo lažje razdelil na obvladljive kose informacij.</a:t>
            </a:r>
          </a:p>
          <a:p>
            <a:r>
              <a:rPr lang="sl-SI" dirty="0"/>
              <a:t>Kratek odmor med učenjem enega in drugega predmeta traja 5 minut. Takrat popij vodo, prezrači prostor, sprosti oči ter posledično celo telo, poglej v daljavo, da sprostiš mišice oči, ki so odgovorne za gledanje na blizu, naredi eno ali dve gibalni vaji ter se vrni k učenju. </a:t>
            </a:r>
          </a:p>
          <a:p>
            <a:r>
              <a:rPr lang="sl-SI" dirty="0"/>
              <a:t>Daljši odmor za sproščanje traja 10-20 minut. Popij vodo, pomagaj pri gospodinjskem opravilu ali opravi zadolžitev, odpri okno, naredi gibalno aktivnost.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44890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DCFC1C56-676B-4D68-AC4C-E93469A3B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Domača opravila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DCF33E1B-EC09-44A7-8DF6-D73BB99EC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Načrtuj dnevna opravila, s katerimi pomagaš pri vzdrževanju reda doma.</a:t>
            </a:r>
          </a:p>
          <a:p>
            <a:r>
              <a:rPr lang="sl-SI" dirty="0"/>
              <a:t>Opravi vse zadolžitve, ki jih imaš kot član družine doma (npr. pospravljanje sobe, čiščenje stanovanja, pomivanje posode, zlaganje posode v pomivalni stroj ali pospravljanje posode v omare, pomoč pri kuhanju, priprava jedilne mize, pospravljanje posode iz jedilne mize, odnašanje smeti).</a:t>
            </a:r>
          </a:p>
        </p:txBody>
      </p:sp>
    </p:spTree>
    <p:extLst>
      <p:ext uri="{BB962C8B-B14F-4D97-AF65-F5344CB8AC3E}">
        <p14:creationId xmlns:p14="http://schemas.microsoft.com/office/powerpoint/2010/main" val="1515831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DF88FB62-8A8A-4DF7-9CD3-13A757AEA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Nagrada za opravljeno delo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3FBDDEE0-B3C5-43AB-90D6-21C85B72B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993" y="1690688"/>
            <a:ext cx="10515600" cy="4351338"/>
          </a:xfrm>
        </p:spPr>
        <p:txBody>
          <a:bodyPr>
            <a:normAutofit/>
          </a:bodyPr>
          <a:lstStyle/>
          <a:p>
            <a:r>
              <a:rPr lang="sl-SI" dirty="0"/>
              <a:t>Ko zaključiš z delom, si vzemi čas za sprostitev, delaj tisto, kar te veseli (poskrbi za telesno aktivnost, poklepetaj s prijateljico ali prijateljem po telefonu, preberi knjigo, poglej si najljubšo serijo…)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32940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D7AC9BD0-C10C-4DB8-AA56-B2981DEF3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Telesna aktivnost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63BAB98F-A926-4D88-BDD4-ABC3EC122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Poskrbi za redno razgibavanje telesa in ohranjanje telesne kondicije. </a:t>
            </a:r>
          </a:p>
          <a:p>
            <a:r>
              <a:rPr lang="sl-SI" dirty="0"/>
              <a:t>Pojdi na sprehod v naravo.</a:t>
            </a:r>
          </a:p>
          <a:p>
            <a:r>
              <a:rPr lang="sl-SI" dirty="0"/>
              <a:t>Gibanje na svežem zraku pripomore, da si učno snov lažje in trajneje zapomniš. 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54103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FDA37AF-8529-4BF9-9C85-BE1EF6EC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Pomen spanca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7176411A-570A-4F47-B06D-1B0D4EE01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Poskrbi,  da boš odhajal/a spat ob primerni uri in da bo spanja dovolj.</a:t>
            </a:r>
          </a:p>
          <a:p>
            <a:r>
              <a:rPr lang="sl-SI" dirty="0"/>
              <a:t>Pred spanjem poskrbi, da se umiriš, takrat ne uporabljajte računalnika, tablice in telefona. </a:t>
            </a:r>
          </a:p>
          <a:p>
            <a:r>
              <a:rPr lang="sl-SI" dirty="0"/>
              <a:t>Le spočit boš lahko naslednji dan delo opravil kvalitetno.</a:t>
            </a:r>
          </a:p>
          <a:p>
            <a:r>
              <a:rPr lang="sl-SI" dirty="0"/>
              <a:t>Možgani za </a:t>
            </a:r>
            <a:r>
              <a:rPr lang="sl-SI" dirty="0" err="1"/>
              <a:t>memoriranje</a:t>
            </a:r>
            <a:r>
              <a:rPr lang="sl-SI" dirty="0"/>
              <a:t> pridobljenih informacij in avtomatizacijo postopkov potrebujejo dovolj spanca.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65840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0533C38-B376-48A0-9E30-249B638FA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C1459589-8BDB-4D6A-A1FA-FBA97EBED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i="1" dirty="0"/>
              <a:t>„Povej mi, pa bom pozabil, </a:t>
            </a:r>
          </a:p>
          <a:p>
            <a:pPr marL="0" indent="0" algn="ctr">
              <a:buNone/>
            </a:pPr>
            <a:r>
              <a:rPr lang="sl-SI" i="1" dirty="0"/>
              <a:t>pouči me, pa si bom zapomnil, </a:t>
            </a:r>
          </a:p>
          <a:p>
            <a:pPr marL="0" indent="0" algn="ctr">
              <a:buNone/>
            </a:pPr>
            <a:r>
              <a:rPr lang="sl-SI" i="1" dirty="0"/>
              <a:t>aktiviraj me, pa se bom naučil.“</a:t>
            </a:r>
          </a:p>
          <a:p>
            <a:pPr marL="0" indent="0" algn="ctr">
              <a:buNone/>
            </a:pPr>
            <a:r>
              <a:rPr lang="sl-SI" i="1" dirty="0"/>
              <a:t>		Benjamin Franklin (1706-1790)</a:t>
            </a:r>
          </a:p>
        </p:txBody>
      </p:sp>
    </p:spTree>
    <p:extLst>
      <p:ext uri="{BB962C8B-B14F-4D97-AF65-F5344CB8AC3E}">
        <p14:creationId xmlns:p14="http://schemas.microsoft.com/office/powerpoint/2010/main" val="1442759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5002B70-CA57-4669-B4C9-BEF92BC54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se organizirati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01A3E6A9-761B-48FA-9504-C9955B7B8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Pripravi si urnik; po predmetih za vsak dan in cel teden.</a:t>
            </a:r>
          </a:p>
          <a:p>
            <a:r>
              <a:rPr lang="sl-SI" dirty="0"/>
              <a:t>Razporedi si čas (za učenje, sprostitev, domača opravila, obroke, spanje).</a:t>
            </a:r>
          </a:p>
          <a:p>
            <a:r>
              <a:rPr lang="sl-SI" dirty="0"/>
              <a:t>Na delovnem prostoru imej vse potrebno (učbenik, delovni zvezek, zvezek, spletna gradiva).</a:t>
            </a:r>
          </a:p>
          <a:p>
            <a:r>
              <a:rPr lang="sl-SI" dirty="0"/>
              <a:t>Uči se sproti, vsak dan. </a:t>
            </a:r>
          </a:p>
          <a:p>
            <a:r>
              <a:rPr lang="sl-SI" dirty="0"/>
              <a:t>Učno snov si razdeli na manjše vsebinske sklope.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37155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AF2D69C-1165-4F21-8300-6A95E34DB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Zastavi si cilje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E5825A1A-2FD0-4FF1-B4AF-8F9E1A2B6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Z jasno zastavljenimi cilji imaš večjo stopnjo motivacije, saj imaš pregled nad svojimi dosežki (npr. v 45 minutah zapišem novo snov iz MAT in naredim vaje, naredim vaje za TJA, predelam snov iz BIO in si zapišem)</a:t>
            </a:r>
          </a:p>
          <a:p>
            <a:r>
              <a:rPr lang="sl-SI" dirty="0"/>
              <a:t>Zapiši si časovni obseg dela, do kdaj se boš kaj naučil, do kdaj boš naredil nalogo.</a:t>
            </a:r>
          </a:p>
          <a:p>
            <a:endParaRPr lang="sl-SI" dirty="0"/>
          </a:p>
          <a:p>
            <a:endParaRPr lang="sl-SI" dirty="0"/>
          </a:p>
          <a:p>
            <a:pPr marL="0" indent="0">
              <a:buNone/>
            </a:pPr>
            <a:r>
              <a:rPr lang="sl-SI" sz="1800" i="1" dirty="0"/>
              <a:t>						„Tisti, ki jim ne uspe načrtovati, načrtujejo neuspeh.“ </a:t>
            </a:r>
          </a:p>
          <a:p>
            <a:pPr marL="0" indent="0">
              <a:buNone/>
            </a:pPr>
            <a:r>
              <a:rPr lang="sl-SI" sz="1800" i="1" dirty="0"/>
              <a:t>									Winston Churchill</a:t>
            </a:r>
          </a:p>
        </p:txBody>
      </p:sp>
    </p:spTree>
    <p:extLst>
      <p:ext uri="{BB962C8B-B14F-4D97-AF65-F5344CB8AC3E}">
        <p14:creationId xmlns:p14="http://schemas.microsoft.com/office/powerpoint/2010/main" val="3833364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830E3D1-5F66-4792-8007-DDEDC54F7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Uredi si delovni prostor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C5A2700E-9B66-4253-AA7E-DD22548CF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endParaRPr lang="sl-SI" altLang="sl-SI" dirty="0"/>
          </a:p>
          <a:p>
            <a:pPr>
              <a:lnSpc>
                <a:spcPct val="80000"/>
              </a:lnSpc>
              <a:defRPr/>
            </a:pPr>
            <a:r>
              <a:rPr lang="sl-SI" b="1" dirty="0"/>
              <a:t>Stalen, miren delovni prostor</a:t>
            </a:r>
            <a:r>
              <a:rPr lang="sl-SI" dirty="0"/>
              <a:t> vpliva na nemoteno, zbrano učenje ter povečuje pozornost in koncentracijo.</a:t>
            </a:r>
          </a:p>
          <a:p>
            <a:pPr>
              <a:lnSpc>
                <a:spcPct val="80000"/>
              </a:lnSpc>
              <a:defRPr/>
            </a:pPr>
            <a:endParaRPr lang="sl-SI" altLang="sl-SI" sz="800" dirty="0"/>
          </a:p>
          <a:p>
            <a:pPr>
              <a:lnSpc>
                <a:spcPct val="80000"/>
              </a:lnSpc>
              <a:defRPr/>
            </a:pPr>
            <a:r>
              <a:rPr lang="sl-SI" altLang="sl-SI" dirty="0"/>
              <a:t>Delovna miza mora biti prazna, na njej ne sme biti odvečnih stvari. </a:t>
            </a:r>
          </a:p>
          <a:p>
            <a:pPr>
              <a:lnSpc>
                <a:spcPct val="80000"/>
              </a:lnSpc>
              <a:defRPr/>
            </a:pPr>
            <a:endParaRPr lang="sl-SI" altLang="sl-SI" sz="800" dirty="0"/>
          </a:p>
          <a:p>
            <a:pPr>
              <a:lnSpc>
                <a:spcPct val="80000"/>
              </a:lnSpc>
              <a:defRPr/>
            </a:pPr>
            <a:r>
              <a:rPr lang="sl-SI" altLang="sl-SI" dirty="0"/>
              <a:t>Na prazno mizo po kupčkih zloži vse potrebno za delo. V pomoč naj ti bo urnik.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sl-SI" altLang="sl-SI" sz="800" dirty="0"/>
          </a:p>
          <a:p>
            <a:pPr>
              <a:lnSpc>
                <a:spcPct val="80000"/>
              </a:lnSpc>
              <a:defRPr/>
            </a:pPr>
            <a:r>
              <a:rPr lang="sl-SI" altLang="sl-SI" dirty="0"/>
              <a:t>Uči se sede, le tako boš ohranjal zbranost za delo.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13000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60938615-28A9-476E-B1D5-7EBF9C49F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Prehranjevanje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EA40566D-EED1-4A06-83F7-DFB038005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r>
              <a:rPr lang="sl-SI" dirty="0"/>
              <a:t>Obroki naj bodo redni (zajtrk, malica, kosilo, malica, večerja).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Preden se lotiš učenja, poskrbi za to, da ne boš lačen. Za čas učenja si na pisalno mizo ne prinašaj hrane, pripravite si le kozarec vode ali čaja.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84571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F1C3B5B-BC01-49AE-96EC-7D9A5D8E4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Ne odlašaj z delom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A11494D3-B08F-4978-AA27-14BC4BB60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Delo je opravljeno bolj kvalitetno, če si zanj vzameš dovolj časa in delaš sproti.</a:t>
            </a:r>
          </a:p>
          <a:p>
            <a:r>
              <a:rPr lang="sl-SI" dirty="0"/>
              <a:t>Z delom za šolo in učenjem začni pravočasno, da ti ne bo zmanjkalo časa. </a:t>
            </a:r>
          </a:p>
          <a:p>
            <a:r>
              <a:rPr lang="sl-SI" dirty="0"/>
              <a:t>Ne odlašaj z delom na kasnejši čas v dnevu ali na naslednji dan. Delo se ti bo nakopičilo in tako boš imel manj volje za delo.</a:t>
            </a:r>
          </a:p>
        </p:txBody>
      </p:sp>
    </p:spTree>
    <p:extLst>
      <p:ext uri="{BB962C8B-B14F-4D97-AF65-F5344CB8AC3E}">
        <p14:creationId xmlns:p14="http://schemas.microsoft.com/office/powerpoint/2010/main" val="1018053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8CE8888-D940-4A04-BAE0-810FDF891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Pred učenjem preveri svoje znanje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97D9C92C-4F74-4129-812E-609E055BB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Včasih se ne zavedaš, koliko dejansko že znaš o določeni tematiki. </a:t>
            </a:r>
          </a:p>
          <a:p>
            <a:r>
              <a:rPr lang="sl-SI" dirty="0"/>
              <a:t>Če se želiš nekaj novega naučiti, je potrebno določiti, kaj že znaš in česa ne. </a:t>
            </a:r>
          </a:p>
          <a:p>
            <a:r>
              <a:rPr lang="sl-SI" dirty="0"/>
              <a:t>Tak pristop ti pomaga zapolniti prazne prostorčke z novim znanjem, prav tako pa dobiš vpogled v to, katerim temam bi moral posvetiti več pozornosti.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82517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77CF3E8-E382-4FDB-B327-75BE7024F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Sprotno učenje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404EC074-E576-41FE-B19E-645B446F9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/>
              <a:t>Sprotno ponavljanje snovi se ti bo za dlje časa vtisnilo v spomin. </a:t>
            </a:r>
          </a:p>
          <a:p>
            <a:r>
              <a:rPr lang="sl-SI" dirty="0"/>
              <a:t>Po prvem stiku z informacijo v roku nekaj ur pozabimo skoraj 60% pridobljenega znanja. </a:t>
            </a:r>
          </a:p>
          <a:p>
            <a:r>
              <a:rPr lang="sl-SI" dirty="0"/>
              <a:t>S prvim učenjem bodo informacije ostale v spominu za 24 ur. </a:t>
            </a:r>
          </a:p>
          <a:p>
            <a:r>
              <a:rPr lang="sl-SI" dirty="0"/>
              <a:t>S ponovnim učenjem naslednji dan, znanje zadržiš za naslednjih nekaj dni. </a:t>
            </a:r>
          </a:p>
          <a:p>
            <a:r>
              <a:rPr lang="sl-SI" dirty="0"/>
              <a:t>Z učenjem nekaj dni kasneje, si snov zapomniš za nekaj tednov. </a:t>
            </a:r>
          </a:p>
          <a:p>
            <a:r>
              <a:rPr lang="sl-SI" dirty="0"/>
              <a:t>Gre za krivuljo pozabljanja, saj informacije, ki jih ne uporabljaš pogosto, hitro pozabiš. </a:t>
            </a:r>
          </a:p>
          <a:p>
            <a:r>
              <a:rPr lang="sl-SI" dirty="0"/>
              <a:t>Sprotno učenje je eno izmed najpomembnejših dejavnikov za uspešno in hitro učenje.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32368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3BE027F-78BC-421B-AB68-2D7D7F38A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 česa ne razumeš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xmlns="" id="{E27066FF-1008-4C4E-9DFB-AD3A93265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Označi si snov, ki je ne razumeš.</a:t>
            </a:r>
          </a:p>
          <a:p>
            <a:r>
              <a:rPr lang="sl-SI" dirty="0"/>
              <a:t>Pomagaj si z učbenikom, pobrskaj po spletu…</a:t>
            </a:r>
          </a:p>
          <a:p>
            <a:r>
              <a:rPr lang="sl-SI" dirty="0"/>
              <a:t>Vprašaj za pomoč sošolca/sošolko, brata ali sestro oz. starše.</a:t>
            </a:r>
          </a:p>
          <a:p>
            <a:r>
              <a:rPr lang="sl-SI" dirty="0"/>
              <a:t>Če česa še vedno ne razumeš, si zapiši vprašanja in vprašaj učitelja po elektronski pošti.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38568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884</Words>
  <Application>Microsoft Office PowerPoint</Application>
  <PresentationFormat>Širokozaslonsko</PresentationFormat>
  <Paragraphs>77</Paragraphs>
  <Slides>15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Officeova tema</vt:lpstr>
      <vt:lpstr>Učenje in delo doma</vt:lpstr>
      <vt:lpstr>Kako se organizirati</vt:lpstr>
      <vt:lpstr>Zastavi si cilje</vt:lpstr>
      <vt:lpstr>Uredi si delovni prostor</vt:lpstr>
      <vt:lpstr>Prehranjevanje</vt:lpstr>
      <vt:lpstr>Ne odlašaj z delom</vt:lpstr>
      <vt:lpstr>Pred učenjem preveri svoje znanje</vt:lpstr>
      <vt:lpstr>Sprotno učenje</vt:lpstr>
      <vt:lpstr>Ko česa ne razumeš </vt:lpstr>
      <vt:lpstr>Pomen odmorov med delom</vt:lpstr>
      <vt:lpstr>Domača opravila</vt:lpstr>
      <vt:lpstr>Nagrada za opravljeno delo</vt:lpstr>
      <vt:lpstr>Telesna aktivnost</vt:lpstr>
      <vt:lpstr>Pomen spanca</vt:lpstr>
      <vt:lpstr>PowerPointova predstavitev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Učenje in delo doma</dc:title>
  <dc:creator>Rado Kotar</dc:creator>
  <cp:lastModifiedBy>Petra Verderber Skubin</cp:lastModifiedBy>
  <cp:revision>17</cp:revision>
  <dcterms:created xsi:type="dcterms:W3CDTF">2020-04-02T07:01:07Z</dcterms:created>
  <dcterms:modified xsi:type="dcterms:W3CDTF">2020-10-16T06:53:36Z</dcterms:modified>
</cp:coreProperties>
</file>