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3162-3B0A-4E3C-AF25-6EBC7A68F27C}" type="datetimeFigureOut">
              <a:rPr lang="sl-SI" smtClean="0"/>
              <a:pPr/>
              <a:t>17. 11. 2020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5CA3-5F4E-4E8E-8F0E-12A53AE32D5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l-SI" b="1" dirty="0" smtClean="0"/>
              <a:t>Vzpon </a:t>
            </a:r>
            <a:r>
              <a:rPr lang="sl-SI" b="1" dirty="0" smtClean="0"/>
              <a:t>fašizma v Italiji</a:t>
            </a:r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2195736" y="1340768"/>
            <a:ext cx="4824536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Na vzpon fašizma v Italiji je vplivalo več dejavnikov.</a:t>
            </a:r>
            <a:endParaRPr lang="sl-SI" sz="2000" b="1" dirty="0"/>
          </a:p>
        </p:txBody>
      </p:sp>
      <p:sp>
        <p:nvSpPr>
          <p:cNvPr id="8" name="Pravokotnik 7"/>
          <p:cNvSpPr/>
          <p:nvPr/>
        </p:nvSpPr>
        <p:spPr>
          <a:xfrm>
            <a:off x="395536" y="2492896"/>
            <a:ext cx="273630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Določila versajske konference so Italijane zelo razočarala.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6012160" y="2492896"/>
            <a:ext cx="2808312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Povojna gospodarska kriza, brezposelnost, delavske stavke , nemiri.</a:t>
            </a:r>
            <a:endParaRPr lang="sl-SI" b="1" dirty="0"/>
          </a:p>
        </p:txBody>
      </p:sp>
      <p:sp>
        <p:nvSpPr>
          <p:cNvPr id="10" name="Pravokotnik 9"/>
          <p:cNvSpPr/>
          <p:nvPr/>
        </p:nvSpPr>
        <p:spPr>
          <a:xfrm>
            <a:off x="3383868" y="2492896"/>
            <a:ext cx="2376264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Strah  premožnih pred izbruhom socialistične revolucije.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2123728" y="4437112"/>
            <a:ext cx="4608512" cy="1368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Rasla je priljubljenost </a:t>
            </a:r>
            <a:r>
              <a:rPr lang="sl-SI" sz="2000" b="1" dirty="0" smtClean="0">
                <a:solidFill>
                  <a:srgbClr val="FF0000"/>
                </a:solidFill>
              </a:rPr>
              <a:t>Benita Mussolinija </a:t>
            </a:r>
            <a:r>
              <a:rPr lang="sl-SI" sz="2000" b="1" dirty="0" smtClean="0"/>
              <a:t>in njegove </a:t>
            </a:r>
            <a:r>
              <a:rPr lang="sl-SI" sz="2000" b="1" dirty="0" smtClean="0">
                <a:solidFill>
                  <a:srgbClr val="FF0000"/>
                </a:solidFill>
              </a:rPr>
              <a:t>fašistične stranke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12" name="Puščica dol 11"/>
          <p:cNvSpPr/>
          <p:nvPr/>
        </p:nvSpPr>
        <p:spPr>
          <a:xfrm>
            <a:off x="4355976" y="3789040"/>
            <a:ext cx="432048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>
            <a:off x="4391980" y="2132856"/>
            <a:ext cx="360040" cy="28803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C:\Šola\Zgodovina\PPT 9\Gradivo\SLIKE ZGODOVINA 9_prva izdaja\07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17032"/>
            <a:ext cx="1438656" cy="225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079733" y="332656"/>
            <a:ext cx="2984535" cy="4140590"/>
            <a:chOff x="2915816" y="1673966"/>
            <a:chExt cx="2984535" cy="41405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1673966"/>
              <a:ext cx="2430237" cy="374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Pravokotnik 2"/>
            <p:cNvSpPr/>
            <p:nvPr/>
          </p:nvSpPr>
          <p:spPr>
            <a:xfrm>
              <a:off x="2915816" y="5445224"/>
              <a:ext cx="2984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/>
                <a:t>Mussolini pozdravlja množice.</a:t>
              </a:r>
            </a:p>
          </p:txBody>
        </p:sp>
      </p:grpSp>
      <p:sp>
        <p:nvSpPr>
          <p:cNvPr id="5" name="Pravokotnik 4"/>
          <p:cNvSpPr/>
          <p:nvPr/>
        </p:nvSpPr>
        <p:spPr>
          <a:xfrm>
            <a:off x="1691680" y="4653136"/>
            <a:ext cx="5760640" cy="1800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FF0000"/>
                </a:solidFill>
              </a:rPr>
              <a:t>Mussolini</a:t>
            </a:r>
            <a:r>
              <a:rPr lang="sl-SI" sz="2000" b="1" dirty="0" smtClean="0"/>
              <a:t> je postal </a:t>
            </a:r>
            <a:r>
              <a:rPr lang="sl-SI" sz="2000" b="1" dirty="0" err="1" smtClean="0">
                <a:solidFill>
                  <a:srgbClr val="FF0000"/>
                </a:solidFill>
              </a:rPr>
              <a:t>Duce</a:t>
            </a:r>
            <a:r>
              <a:rPr lang="sl-SI" sz="2000" b="1" dirty="0" smtClean="0"/>
              <a:t> ali voditelj.</a:t>
            </a:r>
          </a:p>
          <a:p>
            <a:pPr algn="ctr"/>
            <a:r>
              <a:rPr lang="sl-SI" sz="2000" b="1" dirty="0" smtClean="0"/>
              <a:t>Postopoma je odpravil demokracijo in uvedel </a:t>
            </a:r>
            <a:r>
              <a:rPr lang="sl-SI" sz="2000" b="1" dirty="0" smtClean="0">
                <a:solidFill>
                  <a:srgbClr val="FF0000"/>
                </a:solidFill>
              </a:rPr>
              <a:t>totalitarno državo</a:t>
            </a:r>
            <a:r>
              <a:rPr lang="sl-SI" sz="2000" b="1" dirty="0" smtClean="0"/>
              <a:t>: odpravil je vse politične stranke, razen fašistične.</a:t>
            </a:r>
          </a:p>
          <a:p>
            <a:pPr algn="ctr"/>
            <a:r>
              <a:rPr lang="sl-SI" sz="2000" b="1" dirty="0" smtClean="0"/>
              <a:t>Italijo je vodil kot </a:t>
            </a:r>
            <a:r>
              <a:rPr lang="sl-SI" sz="2000" b="1" dirty="0" smtClean="0">
                <a:solidFill>
                  <a:srgbClr val="FF0000"/>
                </a:solidFill>
              </a:rPr>
              <a:t>diktator.</a:t>
            </a:r>
            <a:endParaRPr lang="sl-SI" sz="2000" b="1" dirty="0">
              <a:solidFill>
                <a:srgbClr val="FF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99592" y="836712"/>
            <a:ext cx="216024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Leta 1919 je ustanovil </a:t>
            </a:r>
            <a:r>
              <a:rPr lang="sl-SI" b="1" dirty="0" smtClean="0"/>
              <a:t>fašistično stranko.</a:t>
            </a:r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899592" y="2924944"/>
            <a:ext cx="2160240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Ljudem je obljubil popravo krivic in stabilnost v državi.</a:t>
            </a:r>
            <a:endParaRPr lang="sl-SI" b="1" dirty="0"/>
          </a:p>
        </p:txBody>
      </p:sp>
      <p:sp>
        <p:nvSpPr>
          <p:cNvPr id="8" name="Pravokotnik 7"/>
          <p:cNvSpPr/>
          <p:nvPr/>
        </p:nvSpPr>
        <p:spPr>
          <a:xfrm>
            <a:off x="6084168" y="764704"/>
            <a:ext cx="2664296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V oktobru 1922 je s svojo stranko izvedel “pohod na Rim” in zahteval prevzem oblasti.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6084168" y="2636912"/>
            <a:ext cx="2664296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Ob vsesplošnem nasilju fašističnih skupin mu je kralj ponudil vodenje vlade.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899592" y="1916832"/>
            <a:ext cx="216024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Pomagale so mu o</a:t>
            </a:r>
            <a:r>
              <a:rPr lang="sl-SI" b="1" dirty="0" smtClean="0"/>
              <a:t>borožene </a:t>
            </a:r>
            <a:r>
              <a:rPr lang="sl-SI" b="1" dirty="0" smtClean="0"/>
              <a:t>skupine “črnih srajc”.</a:t>
            </a:r>
            <a:endParaRPr lang="sl-S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3600" b="1" dirty="0"/>
              <a:t>1</a:t>
            </a:r>
            <a:r>
              <a:rPr lang="sl-SI" sz="3600" b="1" dirty="0" smtClean="0"/>
              <a:t>. </a:t>
            </a:r>
            <a:r>
              <a:rPr lang="sl-SI" sz="3600" b="1" dirty="0" smtClean="0"/>
              <a:t>Nadzor vsepovsod</a:t>
            </a:r>
            <a:endParaRPr lang="sl-SI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1700092" cy="1991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Pravokotnik 6"/>
          <p:cNvSpPr/>
          <p:nvPr/>
        </p:nvSpPr>
        <p:spPr>
          <a:xfrm>
            <a:off x="683568" y="2996952"/>
            <a:ext cx="2016224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Tajna policija </a:t>
            </a:r>
            <a:r>
              <a:rPr lang="sl-SI" b="1" dirty="0" smtClean="0"/>
              <a:t>je zapirala in odstranjevala nasprotnike fašizma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4860032" y="5301208"/>
            <a:ext cx="2808312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Organizirali so </a:t>
            </a:r>
            <a:r>
              <a:rPr lang="sl-SI" b="1" dirty="0" smtClean="0"/>
              <a:t>množična zborovanja, na katerih so </a:t>
            </a:r>
            <a:r>
              <a:rPr lang="sl-SI" b="1" dirty="0" smtClean="0">
                <a:solidFill>
                  <a:srgbClr val="FF0000"/>
                </a:solidFill>
              </a:rPr>
              <a:t>poveličevali</a:t>
            </a:r>
            <a:r>
              <a:rPr lang="sl-SI" b="1" dirty="0" smtClean="0"/>
              <a:t> Mussolinija.</a:t>
            </a:r>
            <a:endParaRPr lang="sl-SI" b="1" dirty="0"/>
          </a:p>
        </p:txBody>
      </p:sp>
      <p:sp>
        <p:nvSpPr>
          <p:cNvPr id="9" name="Pravokotnik 8"/>
          <p:cNvSpPr/>
          <p:nvPr/>
        </p:nvSpPr>
        <p:spPr>
          <a:xfrm>
            <a:off x="5004048" y="1196752"/>
            <a:ext cx="3240360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Nadzorovali so šolstvo in spodbujali mladino, da se včlani </a:t>
            </a:r>
            <a:r>
              <a:rPr lang="sl-SI" b="1" dirty="0" smtClean="0">
                <a:solidFill>
                  <a:srgbClr val="FF0000"/>
                </a:solidFill>
              </a:rPr>
              <a:t>v mladinske fašistične organizacije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10" name="Pravokotnik 9"/>
          <p:cNvSpPr/>
          <p:nvPr/>
        </p:nvSpPr>
        <p:spPr>
          <a:xfrm>
            <a:off x="899592" y="1196752"/>
            <a:ext cx="3024336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Prepovedali </a:t>
            </a:r>
            <a:r>
              <a:rPr lang="sl-SI" b="1" dirty="0" smtClean="0"/>
              <a:t>so delavske stranke in nadzorovali </a:t>
            </a:r>
            <a:r>
              <a:rPr lang="sl-SI" b="1" dirty="0" smtClean="0"/>
              <a:t>lastnike tovarn, posestnike in celotno gospodarstvo.</a:t>
            </a:r>
            <a:endParaRPr lang="sl-SI" b="1" dirty="0"/>
          </a:p>
        </p:txBody>
      </p:sp>
      <p:sp>
        <p:nvSpPr>
          <p:cNvPr id="11" name="Pravokotnik 10"/>
          <p:cNvSpPr/>
          <p:nvPr/>
        </p:nvSpPr>
        <p:spPr>
          <a:xfrm>
            <a:off x="1403648" y="5301208"/>
            <a:ext cx="2664296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 sporazumom z Vatikanom so si pridobili naklonjenost </a:t>
            </a:r>
            <a:r>
              <a:rPr lang="sl-SI" b="1" dirty="0" smtClean="0">
                <a:solidFill>
                  <a:srgbClr val="FF0000"/>
                </a:solidFill>
              </a:rPr>
              <a:t>katoliške cerkve.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6588224" y="2924944"/>
            <a:ext cx="1944216" cy="20162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Načrtovali so </a:t>
            </a:r>
            <a:r>
              <a:rPr lang="sl-SI" b="1" dirty="0" smtClean="0"/>
              <a:t>obnovitev </a:t>
            </a:r>
            <a:r>
              <a:rPr lang="sl-SI" b="1" dirty="0" smtClean="0">
                <a:solidFill>
                  <a:srgbClr val="FF0000"/>
                </a:solidFill>
              </a:rPr>
              <a:t>rimskega</a:t>
            </a:r>
            <a:r>
              <a:rPr lang="sl-SI" b="1" dirty="0" smtClean="0"/>
              <a:t> </a:t>
            </a:r>
            <a:r>
              <a:rPr lang="sl-SI" b="1" dirty="0" smtClean="0"/>
              <a:t>imperija ter </a:t>
            </a:r>
            <a:endParaRPr lang="sl-SI" b="1" dirty="0" smtClean="0"/>
          </a:p>
          <a:p>
            <a:pPr algn="ctr"/>
            <a:r>
              <a:rPr lang="sl-SI" b="1" dirty="0"/>
              <a:t>u</a:t>
            </a:r>
            <a:r>
              <a:rPr lang="sl-SI" b="1" dirty="0" smtClean="0"/>
              <a:t>porabljali </a:t>
            </a:r>
            <a:r>
              <a:rPr lang="sl-SI" b="1" dirty="0" smtClean="0"/>
              <a:t>simbole starega Rima.</a:t>
            </a:r>
            <a:endParaRPr lang="sl-S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450916" y="1196752"/>
            <a:ext cx="4824536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Fašistična Italija pod vodstvom Mussolinija je postala vzor za fašistične sisteme tudi v drugih državah.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23528" y="5445224"/>
            <a:ext cx="5328592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000" b="1" dirty="0" smtClean="0"/>
          </a:p>
          <a:p>
            <a:pPr algn="ctr"/>
            <a:r>
              <a:rPr lang="sl-SI" sz="2000" b="1" dirty="0" smtClean="0"/>
              <a:t>V </a:t>
            </a:r>
            <a:r>
              <a:rPr lang="sl-SI" sz="2000" b="1" dirty="0" smtClean="0"/>
              <a:t>30. letih so se avtokratski sistemi uveljavili v mnogih državah (Poljski, Madžarski, Kitajski, Jugoslaviji, Romuniji, Bolgariji).</a:t>
            </a:r>
          </a:p>
          <a:p>
            <a:pPr algn="ctr"/>
            <a:endParaRPr lang="sl-SI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764940" cy="4680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3600" b="1" dirty="0" smtClean="0"/>
              <a:t>2</a:t>
            </a:r>
            <a:r>
              <a:rPr lang="sl-SI" sz="3600" b="1" dirty="0" smtClean="0"/>
              <a:t>. Zunanja politika fašistične Italije</a:t>
            </a:r>
            <a:endParaRPr lang="sl-SI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263</Words>
  <Application>Microsoft Office PowerPoint</Application>
  <PresentationFormat>Diaprojekcija na zaslonu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Officeova tema</vt:lpstr>
      <vt:lpstr>Vzpon fašizma v Italiji</vt:lpstr>
      <vt:lpstr>PowerPointova predstavitev</vt:lpstr>
      <vt:lpstr>1. Nadzor vsepovsod</vt:lpstr>
      <vt:lpstr>2. Zunanja politika fašistične Italije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Gost</cp:lastModifiedBy>
  <cp:revision>26</cp:revision>
  <dcterms:created xsi:type="dcterms:W3CDTF">2013-08-27T16:04:49Z</dcterms:created>
  <dcterms:modified xsi:type="dcterms:W3CDTF">2020-11-17T09:15:05Z</dcterms:modified>
</cp:coreProperties>
</file>