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handoutMasterIdLst>
    <p:handoutMasterId r:id="rId7"/>
  </p:handoutMasterIdLst>
  <p:sldIdLst>
    <p:sldId id="256" r:id="rId2"/>
    <p:sldId id="257" r:id="rId3"/>
    <p:sldId id="259" r:id="rId4"/>
    <p:sldId id="258" r:id="rId5"/>
    <p:sldId id="260" r:id="rId6"/>
  </p:sldIdLst>
  <p:sldSz cx="12192000" cy="6858000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0" d="100"/>
          <a:sy n="60" d="100"/>
        </p:scale>
        <p:origin x="88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značba mesta glav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Označba mesta datuma 2"/>
          <p:cNvSpPr>
            <a:spLocks noGrp="1"/>
          </p:cNvSpPr>
          <p:nvPr>
            <p:ph type="dt" sz="quarter" idx="1"/>
          </p:nvPr>
        </p:nvSpPr>
        <p:spPr>
          <a:xfrm>
            <a:off x="3849826" y="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257214CC-2C2C-4A8B-AB1F-DA9B863256B3}" type="datetimeFigureOut">
              <a:rPr lang="sl-SI" smtClean="0"/>
              <a:t>5. 04. 2022</a:t>
            </a:fld>
            <a:endParaRPr lang="sl-SI"/>
          </a:p>
        </p:txBody>
      </p:sp>
      <p:sp>
        <p:nvSpPr>
          <p:cNvPr id="4" name="Označba mesta noge 3"/>
          <p:cNvSpPr>
            <a:spLocks noGrp="1"/>
          </p:cNvSpPr>
          <p:nvPr>
            <p:ph type="ftr" sz="quarter" idx="2"/>
          </p:nvPr>
        </p:nvSpPr>
        <p:spPr>
          <a:xfrm>
            <a:off x="0" y="9428310"/>
            <a:ext cx="2946247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Označba mesta številke diapozitiva 4"/>
          <p:cNvSpPr>
            <a:spLocks noGrp="1"/>
          </p:cNvSpPr>
          <p:nvPr>
            <p:ph type="sldNum" sz="quarter" idx="3"/>
          </p:nvPr>
        </p:nvSpPr>
        <p:spPr>
          <a:xfrm>
            <a:off x="3849826" y="9428310"/>
            <a:ext cx="2946246" cy="498328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2EC50454-C5DC-4A12-8841-20C67429A8A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956681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sl-SI"/>
              <a:t>Kliknite, da uredite slog podnaslova matrice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E11DF-C6F1-4D8D-A3C5-937CEEB638FB}" type="datetimeFigureOut">
              <a:rPr lang="sl-SI" smtClean="0"/>
              <a:t>5. 04. 2022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477C-E807-4276-B640-4E6352564A11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59345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E11DF-C6F1-4D8D-A3C5-937CEEB638FB}" type="datetimeFigureOut">
              <a:rPr lang="sl-SI" smtClean="0"/>
              <a:t>5. 04. 2022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477C-E807-4276-B640-4E6352564A1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7453071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E11DF-C6F1-4D8D-A3C5-937CEEB638FB}" type="datetimeFigureOut">
              <a:rPr lang="sl-SI" smtClean="0"/>
              <a:t>5. 04. 2022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477C-E807-4276-B640-4E6352564A1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439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E11DF-C6F1-4D8D-A3C5-937CEEB638FB}" type="datetimeFigureOut">
              <a:rPr lang="sl-SI" smtClean="0"/>
              <a:t>5. 04. 2022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477C-E807-4276-B640-4E6352564A1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266561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E11DF-C6F1-4D8D-A3C5-937CEEB638FB}" type="datetimeFigureOut">
              <a:rPr lang="sl-SI" smtClean="0"/>
              <a:t>5. 04. 2022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477C-E807-4276-B640-4E6352564A11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00571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E11DF-C6F1-4D8D-A3C5-937CEEB638FB}" type="datetimeFigureOut">
              <a:rPr lang="sl-SI" smtClean="0"/>
              <a:t>5. 04. 2022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477C-E807-4276-B640-4E6352564A1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5410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E11DF-C6F1-4D8D-A3C5-937CEEB638FB}" type="datetimeFigureOut">
              <a:rPr lang="sl-SI" smtClean="0"/>
              <a:t>5. 04. 2022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477C-E807-4276-B640-4E6352564A1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669840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E11DF-C6F1-4D8D-A3C5-937CEEB638FB}" type="datetimeFigureOut">
              <a:rPr lang="sl-SI" smtClean="0"/>
              <a:t>5. 04. 2022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477C-E807-4276-B640-4E6352564A1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121886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E11DF-C6F1-4D8D-A3C5-937CEEB638FB}" type="datetimeFigureOut">
              <a:rPr lang="sl-SI" smtClean="0"/>
              <a:t>5. 04. 2022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477C-E807-4276-B640-4E6352564A1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01376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Vsebina z naslov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69E11DF-C6F1-4D8D-A3C5-937CEEB638FB}" type="datetimeFigureOut">
              <a:rPr lang="sl-SI" smtClean="0"/>
              <a:t>5. 04. 2022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0E4477C-E807-4276-B640-4E6352564A1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01084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l-SI"/>
              <a:t>Kliknite ikono, če želite dodati sliko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l-SI"/>
              <a:t>Uredite sloge besedila matrice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9E11DF-C6F1-4D8D-A3C5-937CEEB638FB}" type="datetimeFigureOut">
              <a:rPr lang="sl-SI" smtClean="0"/>
              <a:t>5. 04. 2022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E4477C-E807-4276-B640-4E6352564A11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05688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sl-SI"/>
              <a:t>Uredite slog naslova matrice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sl-SI"/>
              <a:t>Uredite sloge besedila matrice</a:t>
            </a:r>
          </a:p>
          <a:p>
            <a:pPr lvl="1"/>
            <a:r>
              <a:rPr lang="sl-SI"/>
              <a:t>Druga raven</a:t>
            </a:r>
          </a:p>
          <a:p>
            <a:pPr lvl="2"/>
            <a:r>
              <a:rPr lang="sl-SI"/>
              <a:t>Tretja raven</a:t>
            </a:r>
          </a:p>
          <a:p>
            <a:pPr lvl="3"/>
            <a:r>
              <a:rPr lang="sl-SI"/>
              <a:t>Četrta raven</a:t>
            </a:r>
          </a:p>
          <a:p>
            <a:pPr lvl="4"/>
            <a:r>
              <a:rPr lang="sl-SI"/>
              <a:t>Peta raven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69E11DF-C6F1-4D8D-A3C5-937CEEB638FB}" type="datetimeFigureOut">
              <a:rPr lang="sl-SI" smtClean="0"/>
              <a:t>5. 04. 2022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30E4477C-E807-4276-B640-4E6352564A11}" type="slidenum">
              <a:rPr lang="sl-SI" smtClean="0"/>
              <a:t>‹#›</a:t>
            </a:fld>
            <a:endParaRPr lang="sl-SI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6109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Blog Posts - 5tošolci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9531" y="381869"/>
            <a:ext cx="5158749" cy="3662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jeZBesedilom 6"/>
          <p:cNvSpPr txBox="1"/>
          <p:nvPr/>
        </p:nvSpPr>
        <p:spPr>
          <a:xfrm>
            <a:off x="993531" y="4501662"/>
            <a:ext cx="1074420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>
                <a:solidFill>
                  <a:srgbClr val="C00000"/>
                </a:solidFill>
              </a:rPr>
              <a:t>OD FEVDALNE RAZDROBLJENOSTI DO KONCA STAREGA SVETA</a:t>
            </a:r>
          </a:p>
        </p:txBody>
      </p:sp>
      <p:sp>
        <p:nvSpPr>
          <p:cNvPr id="8" name="PoljeZBesedilom 7"/>
          <p:cNvSpPr txBox="1"/>
          <p:nvPr/>
        </p:nvSpPr>
        <p:spPr>
          <a:xfrm>
            <a:off x="2193925" y="5460023"/>
            <a:ext cx="811945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rgbClr val="C00000"/>
                </a:solidFill>
              </a:rPr>
              <a:t>KAKO SO VLADALI EVROPSKI VLADARJI KONEC 16., V 17. IN 18. STOLETJU? </a:t>
            </a:r>
          </a:p>
        </p:txBody>
      </p:sp>
    </p:spTree>
    <p:extLst>
      <p:ext uri="{BB962C8B-B14F-4D97-AF65-F5344CB8AC3E}">
        <p14:creationId xmlns:p14="http://schemas.microsoft.com/office/powerpoint/2010/main" val="342596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hilip II of Spain - Wikipedi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8169" y="2140977"/>
            <a:ext cx="2611316" cy="3212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1178169" y="5586290"/>
            <a:ext cx="265766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/>
              <a:t>Španski kralj Filip II. (1527-1598)</a:t>
            </a:r>
          </a:p>
        </p:txBody>
      </p:sp>
      <p:sp>
        <p:nvSpPr>
          <p:cNvPr id="5" name="PoljeZBesedilom 4"/>
          <p:cNvSpPr txBox="1"/>
          <p:nvPr/>
        </p:nvSpPr>
        <p:spPr>
          <a:xfrm>
            <a:off x="523142" y="0"/>
            <a:ext cx="786911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sl-SI" b="1" u="sng" dirty="0">
                <a:solidFill>
                  <a:schemeClr val="bg2">
                    <a:lumMod val="50000"/>
                  </a:schemeClr>
                </a:solidFill>
              </a:rPr>
              <a:t>ABSOLUTIZEM: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 oblika vladavine, v kateri ima </a:t>
            </a:r>
            <a:r>
              <a:rPr lang="sl-SI" b="1" dirty="0"/>
              <a:t>kralj neomejeno</a:t>
            </a:r>
            <a:r>
              <a:rPr lang="sl-SI" dirty="0"/>
              <a:t>, </a:t>
            </a:r>
            <a:r>
              <a:rPr lang="sl-SI" b="1" dirty="0"/>
              <a:t>absolutno oblast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prva država s takim načinom vladanja </a:t>
            </a:r>
            <a:r>
              <a:rPr lang="sl-SI" b="1" dirty="0"/>
              <a:t>– Španija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vladar verjame, da je </a:t>
            </a:r>
            <a:r>
              <a:rPr lang="sl-SI" b="1" dirty="0"/>
              <a:t>vlada po božji milosti</a:t>
            </a:r>
            <a:r>
              <a:rPr lang="sl-SI" dirty="0"/>
              <a:t>, </a:t>
            </a:r>
            <a:r>
              <a:rPr lang="sl-SI" b="1" dirty="0"/>
              <a:t>nikomur odgovoren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O vseh državnih zadevah </a:t>
            </a:r>
            <a:r>
              <a:rPr lang="sl-SI" b="1" dirty="0"/>
              <a:t>odloča samo vladar </a:t>
            </a:r>
            <a:r>
              <a:rPr lang="sl-SI" dirty="0"/>
              <a:t>(zakoni, davki, vera, 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Pri vladanju opora v </a:t>
            </a:r>
            <a:r>
              <a:rPr lang="sl-SI" b="1" dirty="0"/>
              <a:t>državnih uradnikih</a:t>
            </a:r>
            <a:r>
              <a:rPr lang="sl-SI" dirty="0"/>
              <a:t>, </a:t>
            </a:r>
            <a:r>
              <a:rPr lang="sl-SI" b="1" dirty="0"/>
              <a:t>vojski, bogatih meščanih in Cerkvi</a:t>
            </a:r>
          </a:p>
        </p:txBody>
      </p:sp>
      <p:pic>
        <p:nvPicPr>
          <p:cNvPr id="3076" name="Picture 4" descr="San Lorenzo de El Escori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5684" y="3298196"/>
            <a:ext cx="3008162" cy="20054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PoljeZBesedilom 5"/>
          <p:cNvSpPr txBox="1"/>
          <p:nvPr/>
        </p:nvSpPr>
        <p:spPr>
          <a:xfrm>
            <a:off x="4025684" y="5570242"/>
            <a:ext cx="32795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/>
              <a:t>Kraljeva palača </a:t>
            </a:r>
            <a:r>
              <a:rPr lang="sl-SI" sz="1400" dirty="0" err="1"/>
              <a:t>Escorial</a:t>
            </a:r>
            <a:r>
              <a:rPr lang="sl-SI" sz="1400" dirty="0"/>
              <a:t> pri Madridu</a:t>
            </a:r>
          </a:p>
        </p:txBody>
      </p:sp>
      <p:pic>
        <p:nvPicPr>
          <p:cNvPr id="9" name="Picture 2" descr="https://www.ucimte.com/ibooks/readium/epub_content/iZGO8/EPUB/interactive/img/bigimg/izgo_8_str_087_absolutizem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1292" y="3098741"/>
            <a:ext cx="2307493" cy="2254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PoljeZBesedilom 6"/>
          <p:cNvSpPr txBox="1"/>
          <p:nvPr/>
        </p:nvSpPr>
        <p:spPr>
          <a:xfrm>
            <a:off x="8774723" y="5570242"/>
            <a:ext cx="19518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/>
              <a:t>Značilnosti absolutizma</a:t>
            </a:r>
          </a:p>
        </p:txBody>
      </p:sp>
    </p:spTree>
    <p:extLst>
      <p:ext uri="{BB962C8B-B14F-4D97-AF65-F5344CB8AC3E}">
        <p14:creationId xmlns:p14="http://schemas.microsoft.com/office/powerpoint/2010/main" val="4120491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Ni varal le žene, ampak tudi priležnic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968" y="2044497"/>
            <a:ext cx="2389097" cy="3393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jeZBesedilom 4"/>
          <p:cNvSpPr txBox="1"/>
          <p:nvPr/>
        </p:nvSpPr>
        <p:spPr>
          <a:xfrm>
            <a:off x="1099038" y="404446"/>
            <a:ext cx="5574324" cy="12221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l-SI" dirty="0"/>
          </a:p>
        </p:txBody>
      </p:sp>
      <p:pic>
        <p:nvPicPr>
          <p:cNvPr id="6" name="Slika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48708" y="4062045"/>
            <a:ext cx="2699654" cy="1776157"/>
          </a:xfrm>
          <a:prstGeom prst="rect">
            <a:avLst/>
          </a:prstGeom>
        </p:spPr>
      </p:pic>
      <p:sp>
        <p:nvSpPr>
          <p:cNvPr id="7" name="PoljeZBesedilom 6"/>
          <p:cNvSpPr txBox="1"/>
          <p:nvPr/>
        </p:nvSpPr>
        <p:spPr>
          <a:xfrm>
            <a:off x="568811" y="5561572"/>
            <a:ext cx="19194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/>
              <a:t>Ludvik XIV. (1638-1715)</a:t>
            </a:r>
          </a:p>
        </p:txBody>
      </p:sp>
      <p:pic>
        <p:nvPicPr>
          <p:cNvPr id="8" name="Slika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48708" y="2044497"/>
            <a:ext cx="1628072" cy="1876982"/>
          </a:xfrm>
          <a:prstGeom prst="rect">
            <a:avLst/>
          </a:prstGeom>
        </p:spPr>
      </p:pic>
      <p:sp>
        <p:nvSpPr>
          <p:cNvPr id="9" name="PoljeZBesedilom 8"/>
          <p:cNvSpPr txBox="1"/>
          <p:nvPr/>
        </p:nvSpPr>
        <p:spPr>
          <a:xfrm>
            <a:off x="4476780" y="2774259"/>
            <a:ext cx="148440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/>
              <a:t>Kardinal </a:t>
            </a:r>
            <a:r>
              <a:rPr lang="sl-SI" sz="1400"/>
              <a:t>Mazarine</a:t>
            </a:r>
            <a:r>
              <a:rPr lang="sl-SI" sz="1400" dirty="0"/>
              <a:t> vodi Francijo v času mladosti Ludvika XIV.</a:t>
            </a:r>
          </a:p>
        </p:txBody>
      </p:sp>
      <p:sp>
        <p:nvSpPr>
          <p:cNvPr id="11" name="PoljeZBesedilom 10"/>
          <p:cNvSpPr txBox="1"/>
          <p:nvPr/>
        </p:nvSpPr>
        <p:spPr>
          <a:xfrm>
            <a:off x="1019907" y="290146"/>
            <a:ext cx="1049801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2. </a:t>
            </a:r>
            <a:r>
              <a:rPr lang="sl-SI" b="1" dirty="0">
                <a:solidFill>
                  <a:schemeClr val="bg2">
                    <a:lumMod val="50000"/>
                  </a:schemeClr>
                </a:solidFill>
              </a:rPr>
              <a:t>Absolutistični vladar v FRANCIJI – LUDVIK XIV.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b="1" dirty="0"/>
              <a:t>Sončni kralj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b="1" dirty="0"/>
              <a:t>Geslo vladanja: Država, to sem jaz </a:t>
            </a:r>
            <a:r>
              <a:rPr lang="sl-SI" dirty="0"/>
              <a:t>(„</a:t>
            </a:r>
            <a:r>
              <a:rPr lang="sl-SI" dirty="0" err="1"/>
              <a:t>L‘etat</a:t>
            </a:r>
            <a:r>
              <a:rPr lang="sl-SI" dirty="0"/>
              <a:t>, </a:t>
            </a:r>
            <a:r>
              <a:rPr lang="sl-SI" dirty="0" err="1"/>
              <a:t>c‘est</a:t>
            </a:r>
            <a:r>
              <a:rPr lang="sl-SI" dirty="0"/>
              <a:t> moi“): sprejemal zakone, bil najvišji sodnik v državi, odločal o miru in vojni, vodil francosko cerkev, imenoval uradnike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/>
          </a:p>
        </p:txBody>
      </p:sp>
      <p:sp>
        <p:nvSpPr>
          <p:cNvPr id="12" name="PoljeZBesedilom 11"/>
          <p:cNvSpPr txBox="1"/>
          <p:nvPr/>
        </p:nvSpPr>
        <p:spPr>
          <a:xfrm>
            <a:off x="5961184" y="2044497"/>
            <a:ext cx="589084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3. V času vladanja Ludvika XIV.  Francija postane gospodarska velesila. Uvaja </a:t>
            </a:r>
            <a:r>
              <a:rPr lang="sl-SI" b="1" dirty="0">
                <a:solidFill>
                  <a:schemeClr val="bg2">
                    <a:lumMod val="50000"/>
                  </a:schemeClr>
                </a:solidFill>
              </a:rPr>
              <a:t>novo gospodarsko politiko: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podpira trgovino in izvoz dragocenih izdelkov (svila, preproge, čipke, …)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uvoz poceni surovin iz kolonij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l-SI" dirty="0"/>
              <a:t>Gradnja cest, pristanišč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sl-SI" dirty="0">
              <a:solidFill>
                <a:srgbClr val="FF0000"/>
              </a:solidFill>
            </a:endParaRPr>
          </a:p>
        </p:txBody>
      </p:sp>
      <p:sp>
        <p:nvSpPr>
          <p:cNvPr id="13" name="Puščica dol 12"/>
          <p:cNvSpPr/>
          <p:nvPr/>
        </p:nvSpPr>
        <p:spPr>
          <a:xfrm>
            <a:off x="8414238" y="3769994"/>
            <a:ext cx="492369" cy="4659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" name="PoljeZBesedilom 13"/>
          <p:cNvSpPr txBox="1"/>
          <p:nvPr/>
        </p:nvSpPr>
        <p:spPr>
          <a:xfrm>
            <a:off x="9100039" y="3786573"/>
            <a:ext cx="1802424" cy="369332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sl-SI" dirty="0">
                <a:solidFill>
                  <a:srgbClr val="FF0000"/>
                </a:solidFill>
              </a:rPr>
              <a:t>MERKANTILIZEM</a:t>
            </a:r>
          </a:p>
        </p:txBody>
      </p:sp>
      <p:sp>
        <p:nvSpPr>
          <p:cNvPr id="15" name="PoljeZBesedilom 14"/>
          <p:cNvSpPr txBox="1"/>
          <p:nvPr/>
        </p:nvSpPr>
        <p:spPr>
          <a:xfrm>
            <a:off x="6145823" y="4466913"/>
            <a:ext cx="49412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4. Vodil vojsko, napadalno zunanjo politiko: vojne s Španijo, </a:t>
            </a:r>
          </a:p>
        </p:txBody>
      </p:sp>
      <p:sp>
        <p:nvSpPr>
          <p:cNvPr id="16" name="PoljeZBesedilom 15"/>
          <p:cNvSpPr txBox="1"/>
          <p:nvPr/>
        </p:nvSpPr>
        <p:spPr>
          <a:xfrm>
            <a:off x="2725616" y="5921634"/>
            <a:ext cx="27256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400" dirty="0"/>
              <a:t>Ludvik XIV. z mamo Ano Avstrijsko</a:t>
            </a:r>
          </a:p>
        </p:txBody>
      </p:sp>
    </p:spTree>
    <p:extLst>
      <p:ext uri="{BB962C8B-B14F-4D97-AF65-F5344CB8AC3E}">
        <p14:creationId xmlns:p14="http://schemas.microsoft.com/office/powerpoint/2010/main" val="1908328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 animBg="1"/>
      <p:bldP spid="14" grpId="0" animBg="1"/>
      <p:bldP spid="15" grpId="0"/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Brezplačna fotografija: Versajska palača, Versailles, Palace, Francija |  Hippopx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039" y="4222395"/>
            <a:ext cx="2901223" cy="1930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Versajska palača v Franciji. Versajska palača (Francija, Versailles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4316" y="4222394"/>
            <a:ext cx="3868005" cy="19340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7 NAJPOZNATIJIH DVORACA EUROPE: Versailles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9375" y="4410360"/>
            <a:ext cx="2614003" cy="17426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Versajska palača v Franciji. Versajska palača (Francija, Versailles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761" y="666741"/>
            <a:ext cx="4436608" cy="3223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jeZBesedilom 3"/>
          <p:cNvSpPr txBox="1"/>
          <p:nvPr/>
        </p:nvSpPr>
        <p:spPr>
          <a:xfrm>
            <a:off x="959338" y="297409"/>
            <a:ext cx="5231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/>
              <a:t>4. V bližini Pariza si zgradi veličasten </a:t>
            </a:r>
            <a:r>
              <a:rPr lang="sl-SI" b="1" dirty="0">
                <a:solidFill>
                  <a:schemeClr val="bg2">
                    <a:lumMod val="50000"/>
                  </a:schemeClr>
                </a:solidFill>
              </a:rPr>
              <a:t>dvor Versailles</a:t>
            </a:r>
            <a:r>
              <a:rPr lang="sl-SI" dirty="0"/>
              <a:t>.</a:t>
            </a:r>
          </a:p>
        </p:txBody>
      </p:sp>
      <p:pic>
        <p:nvPicPr>
          <p:cNvPr id="5" name="Slika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7831" y="769089"/>
            <a:ext cx="4619868" cy="3210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677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1171F-AB42-4649-B767-CDA7D42DE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UTRJEVANJE</a:t>
            </a:r>
            <a:endParaRPr lang="LID4096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AE1EFD-F16D-433A-8F65-431E563BCA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/>
              <a:t>1. Opiši značilnosti absolutističnega vladanja!</a:t>
            </a:r>
          </a:p>
          <a:p>
            <a:r>
              <a:rPr lang="sl-SI" dirty="0"/>
              <a:t>2. Imenuj najbolj poznanega absolutističnega vladarja v Evropi! V kateri državi je vladal?</a:t>
            </a:r>
          </a:p>
          <a:p>
            <a:r>
              <a:rPr lang="sl-SI" dirty="0"/>
              <a:t>3. Kaj je značilno za </a:t>
            </a:r>
            <a:r>
              <a:rPr lang="sl-SI" dirty="0" err="1"/>
              <a:t>merkantilistično</a:t>
            </a:r>
            <a:r>
              <a:rPr lang="sl-SI" dirty="0"/>
              <a:t> gospodarsko politiko?</a:t>
            </a:r>
          </a:p>
          <a:p>
            <a:r>
              <a:rPr lang="sl-SI" dirty="0"/>
              <a:t>4. Opiši dvor Versailles, ki si ga je uredil Ludvik XIV. </a:t>
            </a:r>
            <a:r>
              <a:rPr lang="sl-SI"/>
              <a:t>V bližini Pariza!</a:t>
            </a:r>
            <a:endParaRPr lang="LID4096" dirty="0"/>
          </a:p>
        </p:txBody>
      </p:sp>
    </p:spTree>
    <p:extLst>
      <p:ext uri="{BB962C8B-B14F-4D97-AF65-F5344CB8AC3E}">
        <p14:creationId xmlns:p14="http://schemas.microsoft.com/office/powerpoint/2010/main" val="411059366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ktiva">
  <a:themeElements>
    <a:clrScheme name="Retrospektiva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ktiva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ktiv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ova tema">
  <a:themeElements>
    <a:clrScheme name="Pisarn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isarn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sarn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103</TotalTime>
  <Words>292</Words>
  <Application>Microsoft Office PowerPoint</Application>
  <PresentationFormat>Widescreen</PresentationFormat>
  <Paragraphs>29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Retrospektiva</vt:lpstr>
      <vt:lpstr>PowerPoint Presentation</vt:lpstr>
      <vt:lpstr>PowerPoint Presentation</vt:lpstr>
      <vt:lpstr>PowerPoint Presentation</vt:lpstr>
      <vt:lpstr>PowerPoint Presentation</vt:lpstr>
      <vt:lpstr>UTRJEVANJE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PowerPointova predstavitev</dc:title>
  <dc:creator>Učitelj OŠ Hrpelje</dc:creator>
  <cp:lastModifiedBy>Tilen Praper</cp:lastModifiedBy>
  <cp:revision>13</cp:revision>
  <cp:lastPrinted>2022-01-18T13:20:34Z</cp:lastPrinted>
  <dcterms:created xsi:type="dcterms:W3CDTF">2022-01-18T11:43:50Z</dcterms:created>
  <dcterms:modified xsi:type="dcterms:W3CDTF">2022-04-05T12:11:33Z</dcterms:modified>
</cp:coreProperties>
</file>