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21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1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59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3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04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340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13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8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6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411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513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02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53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22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56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24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4ABD-ACF1-4729-9CAA-08D95438BECA}" type="datetimeFigureOut">
              <a:rPr lang="sl-SI" smtClean="0"/>
              <a:t>30. 09. 2017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52AB52-ADD2-4B8A-A999-AF4B4F5BD2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96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FWn_e71q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mA2SWiGrv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JAPONSKA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september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1381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90" y="3656842"/>
            <a:ext cx="5101131" cy="302609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531" y="624110"/>
            <a:ext cx="9949081" cy="1280890"/>
          </a:xfrm>
        </p:spPr>
        <p:txBody>
          <a:bodyPr/>
          <a:lstStyle/>
          <a:p>
            <a:r>
              <a:rPr lang="sl-SI" dirty="0" smtClean="0"/>
              <a:t>1. September – Dan zaščite pred nesrečami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Vaje usposabljanja za ravnanje v primeru naravnih nesreč</a:t>
            </a:r>
          </a:p>
          <a:p>
            <a:r>
              <a:rPr lang="sl-SI" dirty="0" smtClean="0"/>
              <a:t>Sistem za zgodnje opozarjanje pred potresi</a:t>
            </a:r>
          </a:p>
          <a:p>
            <a:r>
              <a:rPr lang="sl-SI" dirty="0" smtClean="0"/>
              <a:t>Protipotresna gradnja</a:t>
            </a:r>
            <a:r>
              <a:rPr lang="sl-SI" dirty="0"/>
              <a:t>: </a:t>
            </a:r>
            <a:endParaRPr lang="sl-SI" dirty="0" smtClean="0"/>
          </a:p>
          <a:p>
            <a:r>
              <a:rPr lang="sl-SI" dirty="0" smtClean="0"/>
              <a:t>Pagode: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www.youtube.com/watch?v=0tFWn_e71qc</a:t>
            </a:r>
            <a:endParaRPr lang="sl-SI" dirty="0" smtClean="0"/>
          </a:p>
          <a:p>
            <a:r>
              <a:rPr lang="sl-SI" dirty="0" smtClean="0"/>
              <a:t>Zaščita </a:t>
            </a:r>
            <a:r>
              <a:rPr lang="sl-SI" dirty="0"/>
              <a:t>p</a:t>
            </a:r>
            <a:r>
              <a:rPr lang="sl-SI" dirty="0" smtClean="0"/>
              <a:t>red poplavami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28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Hassaku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48992" y="1477259"/>
            <a:ext cx="6996222" cy="2171939"/>
          </a:xfrm>
        </p:spPr>
        <p:txBody>
          <a:bodyPr/>
          <a:lstStyle/>
          <a:p>
            <a:r>
              <a:rPr lang="sl-SI" dirty="0" smtClean="0"/>
              <a:t>Prošnje bogovom za ugodno vreme, obilno žetev in varen dom</a:t>
            </a:r>
          </a:p>
          <a:p>
            <a:r>
              <a:rPr lang="sl-SI" dirty="0" smtClean="0"/>
              <a:t>Prenos svetišča </a:t>
            </a:r>
            <a:r>
              <a:rPr lang="sl-SI" i="1" dirty="0" err="1" smtClean="0"/>
              <a:t>mikoshi</a:t>
            </a:r>
            <a:r>
              <a:rPr lang="sl-SI" dirty="0" smtClean="0"/>
              <a:t> čez reko </a:t>
            </a:r>
            <a:r>
              <a:rPr lang="sl-SI" dirty="0" err="1" smtClean="0"/>
              <a:t>Katsura</a:t>
            </a:r>
            <a:endParaRPr lang="sl-SI" dirty="0" smtClean="0"/>
          </a:p>
          <a:p>
            <a:r>
              <a:rPr lang="sl-SI" i="1" dirty="0" err="1" smtClean="0"/>
              <a:t>Rokusai</a:t>
            </a:r>
            <a:r>
              <a:rPr lang="sl-SI" i="1" dirty="0" smtClean="0"/>
              <a:t> </a:t>
            </a:r>
            <a:r>
              <a:rPr lang="sl-SI" i="1" dirty="0" err="1" smtClean="0"/>
              <a:t>nenbutsu</a:t>
            </a:r>
            <a:r>
              <a:rPr lang="sl-SI" i="1" dirty="0"/>
              <a:t>: </a:t>
            </a:r>
            <a:r>
              <a:rPr lang="sl-SI" i="1" dirty="0">
                <a:hlinkClick r:id="rId2"/>
              </a:rPr>
              <a:t>https://</a:t>
            </a:r>
            <a:r>
              <a:rPr lang="sl-SI" i="1" dirty="0" smtClean="0">
                <a:hlinkClick r:id="rId2"/>
              </a:rPr>
              <a:t>www.youtube.com/watch?v=umA2SWiGrvw</a:t>
            </a:r>
            <a:endParaRPr lang="sl-SI" i="1" dirty="0" smtClean="0"/>
          </a:p>
          <a:p>
            <a:endParaRPr lang="sl-SI" i="1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50" y="3320750"/>
            <a:ext cx="4648466" cy="31028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36" y="3649198"/>
            <a:ext cx="4572888" cy="30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Meguro</a:t>
            </a:r>
            <a:r>
              <a:rPr lang="sl-SI" dirty="0" smtClean="0"/>
              <a:t> </a:t>
            </a:r>
            <a:r>
              <a:rPr lang="sl-SI" dirty="0" err="1" smtClean="0"/>
              <a:t>sanma</a:t>
            </a:r>
            <a:r>
              <a:rPr lang="sl-SI" dirty="0" smtClean="0"/>
              <a:t> – ribji festival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Zgodba: </a:t>
            </a:r>
            <a:r>
              <a:rPr lang="sl-SI" dirty="0" err="1" smtClean="0"/>
              <a:t>Meguro</a:t>
            </a:r>
            <a:r>
              <a:rPr lang="sl-SI" dirty="0" smtClean="0"/>
              <a:t> no </a:t>
            </a:r>
            <a:r>
              <a:rPr lang="sl-SI" dirty="0" err="1" smtClean="0"/>
              <a:t>sanma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996143"/>
            <a:ext cx="5073650" cy="3581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4" y="2490951"/>
            <a:ext cx="2949528" cy="41731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226" y="2711669"/>
            <a:ext cx="3057990" cy="38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Tsukimi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Gledanje lune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489" y="176647"/>
            <a:ext cx="4627618" cy="32352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5" y="2691772"/>
            <a:ext cx="4457700" cy="34480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690" y="3411884"/>
            <a:ext cx="3991028" cy="32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Keirō</a:t>
            </a:r>
            <a:r>
              <a:rPr lang="sl-SI" dirty="0" smtClean="0"/>
              <a:t> no hi – Dan spoštovanja starejših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										</a:t>
            </a:r>
            <a:r>
              <a:rPr lang="sl-SI" sz="2400" dirty="0" err="1" smtClean="0"/>
              <a:t>Nabi</a:t>
            </a:r>
            <a:r>
              <a:rPr lang="sl-SI" sz="2400" dirty="0" smtClean="0"/>
              <a:t> </a:t>
            </a:r>
            <a:r>
              <a:rPr lang="sl-SI" sz="2400" dirty="0" err="1" smtClean="0"/>
              <a:t>Tajima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08" y="1905000"/>
            <a:ext cx="6328103" cy="3778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r="50690"/>
          <a:stretch/>
        </p:blipFill>
        <p:spPr>
          <a:xfrm>
            <a:off x="7866993" y="2249215"/>
            <a:ext cx="3757448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79</Words>
  <Application>Microsoft Office PowerPoint</Application>
  <PresentationFormat>Širokozaslonsko</PresentationFormat>
  <Paragraphs>17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Šelest</vt:lpstr>
      <vt:lpstr>JAPONSKA</vt:lpstr>
      <vt:lpstr>1. September – Dan zaščite pred nesrečami</vt:lpstr>
      <vt:lpstr>Hassaku</vt:lpstr>
      <vt:lpstr>Meguro sanma – ribji festival</vt:lpstr>
      <vt:lpstr>Tsukimi</vt:lpstr>
      <vt:lpstr>Keirō no hi – Dan spoštovanja starejših            Nabi Tajima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JAPONSKA</dc:title>
  <dc:creator>Sonja Simonič Puc</dc:creator>
  <cp:lastModifiedBy>Sonja Simonič Puc</cp:lastModifiedBy>
  <cp:revision>5</cp:revision>
  <dcterms:created xsi:type="dcterms:W3CDTF">2017-09-30T15:47:35Z</dcterms:created>
  <dcterms:modified xsi:type="dcterms:W3CDTF">2017-09-30T16:28:01Z</dcterms:modified>
</cp:coreProperties>
</file>