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</p:sldIdLst>
  <p:sldSz cx="12192000" cy="6858000"/>
  <p:notesSz cx="6881813" cy="100028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98ECD1DE-AB9C-485C-A894-8CCD885FC17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23FD313-6757-48E7-9D78-657DA51EC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67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4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37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3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80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5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96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875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7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3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50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1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79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4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0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0853C1-E1CE-48F1-9F6C-147AACDA37D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45B25F-CA69-41F2-BDCA-7F5E44C4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2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8M_RqBL0mQ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jPXzjwjv-k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dVLk_dPmt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flpwFyk5l3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AUSTRALIA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6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208F03C-6370-67B2-E695-2B8B870F4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18" y="2355357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8EC09A6-B106-AD8E-026D-BC6594390923}"/>
              </a:ext>
            </a:extLst>
          </p:cNvPr>
          <p:cNvSpPr txBox="1"/>
          <p:nvPr/>
        </p:nvSpPr>
        <p:spPr>
          <a:xfrm>
            <a:off x="1914617" y="1307791"/>
            <a:ext cx="813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err="1"/>
              <a:t>What</a:t>
            </a:r>
            <a:r>
              <a:rPr lang="sl-SI" sz="3600" dirty="0"/>
              <a:t> </a:t>
            </a:r>
            <a:r>
              <a:rPr lang="sl-SI" sz="3600" dirty="0" err="1"/>
              <a:t>did</a:t>
            </a:r>
            <a:r>
              <a:rPr lang="sl-SI" sz="3600" dirty="0"/>
              <a:t> </a:t>
            </a:r>
            <a:r>
              <a:rPr lang="sl-SI" sz="3600" dirty="0" err="1"/>
              <a:t>you</a:t>
            </a:r>
            <a:r>
              <a:rPr lang="sl-SI" sz="3600" dirty="0"/>
              <a:t> </a:t>
            </a:r>
            <a:r>
              <a:rPr lang="sl-SI" sz="3600" dirty="0" err="1"/>
              <a:t>learn</a:t>
            </a:r>
            <a:r>
              <a:rPr lang="sl-SI" sz="3600" dirty="0"/>
              <a:t> </a:t>
            </a:r>
            <a:r>
              <a:rPr lang="sl-SI" sz="3600" dirty="0" err="1"/>
              <a:t>today</a:t>
            </a:r>
            <a:r>
              <a:rPr lang="sl-SI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605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98" y="666750"/>
            <a:ext cx="6667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cs typeface="Times New Roman" panose="02020603050405020304" pitchFamily="18" charset="0"/>
              </a:rPr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AREA: </a:t>
            </a:r>
            <a:r>
              <a:rPr lang="sl-SI" dirty="0"/>
              <a:t>7,686,850 </a:t>
            </a:r>
            <a:r>
              <a:rPr lang="en-US" dirty="0" err="1"/>
              <a:t>sq</a:t>
            </a:r>
            <a:r>
              <a:rPr lang="en-US" dirty="0"/>
              <a:t> m</a:t>
            </a:r>
          </a:p>
          <a:p>
            <a:r>
              <a:rPr lang="en-US" b="1" dirty="0"/>
              <a:t>POPULATION TOTAL: </a:t>
            </a:r>
            <a:r>
              <a:rPr lang="sl-SI" dirty="0"/>
              <a:t>25.69 </a:t>
            </a:r>
            <a:r>
              <a:rPr lang="sl-SI" dirty="0" err="1"/>
              <a:t>million</a:t>
            </a:r>
            <a:r>
              <a:rPr lang="sl-SI" dirty="0"/>
              <a:t> (2021)</a:t>
            </a:r>
            <a:endParaRPr lang="en-US" dirty="0"/>
          </a:p>
          <a:p>
            <a:r>
              <a:rPr lang="en-US" b="1" dirty="0"/>
              <a:t>URBAN POPULATION: </a:t>
            </a:r>
            <a:r>
              <a:rPr lang="en-US" dirty="0"/>
              <a:t>8</a:t>
            </a:r>
            <a:r>
              <a:rPr lang="sl-SI" dirty="0"/>
              <a:t>9</a:t>
            </a:r>
            <a:r>
              <a:rPr lang="en-US" dirty="0"/>
              <a:t> %</a:t>
            </a:r>
          </a:p>
          <a:p>
            <a:r>
              <a:rPr lang="sl-SI" b="1" dirty="0"/>
              <a:t>FORM OF GOVERNMENT:</a:t>
            </a:r>
            <a:r>
              <a:rPr lang="sl-SI" dirty="0"/>
              <a:t> </a:t>
            </a:r>
            <a:r>
              <a:rPr lang="sl-SI" dirty="0" err="1"/>
              <a:t>federal</a:t>
            </a:r>
            <a:r>
              <a:rPr lang="sl-SI" dirty="0"/>
              <a:t> </a:t>
            </a:r>
            <a:r>
              <a:rPr lang="sl-SI" dirty="0" err="1"/>
              <a:t>parliamentary</a:t>
            </a:r>
            <a:r>
              <a:rPr lang="sl-SI" dirty="0"/>
              <a:t> </a:t>
            </a:r>
            <a:r>
              <a:rPr lang="sl-SI" dirty="0" err="1"/>
              <a:t>democracy</a:t>
            </a:r>
            <a:r>
              <a:rPr lang="sl-SI" dirty="0"/>
              <a:t> </a:t>
            </a:r>
          </a:p>
          <a:p>
            <a:r>
              <a:rPr lang="sl-SI" b="1" dirty="0"/>
              <a:t>ADMINISTRATIVE DIVISION: </a:t>
            </a:r>
            <a:r>
              <a:rPr lang="sl-SI" dirty="0" err="1"/>
              <a:t>six</a:t>
            </a:r>
            <a:r>
              <a:rPr lang="sl-SI" dirty="0"/>
              <a:t> </a:t>
            </a:r>
            <a:r>
              <a:rPr lang="sl-SI" dirty="0" err="1"/>
              <a:t>states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two</a:t>
            </a:r>
            <a:r>
              <a:rPr lang="sl-SI" dirty="0"/>
              <a:t> </a:t>
            </a:r>
            <a:r>
              <a:rPr lang="sl-SI" dirty="0" err="1"/>
              <a:t>territories</a:t>
            </a:r>
            <a:r>
              <a:rPr lang="sl-SI" dirty="0"/>
              <a:t> </a:t>
            </a:r>
            <a:endParaRPr lang="sl-SI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cs typeface="Times New Roman" panose="02020603050405020304" pitchFamily="18" charset="0"/>
              </a:rPr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CAPITAL CITY: </a:t>
            </a:r>
            <a:r>
              <a:rPr lang="sl-SI" dirty="0"/>
              <a:t>Canberra </a:t>
            </a:r>
            <a:endParaRPr lang="en-US" dirty="0"/>
          </a:p>
          <a:p>
            <a:r>
              <a:rPr lang="en-US" b="1" dirty="0"/>
              <a:t>LONGEST RIVER: </a:t>
            </a:r>
            <a:r>
              <a:rPr lang="sl-SI" dirty="0" err="1"/>
              <a:t>Murray-Darling</a:t>
            </a:r>
            <a:r>
              <a:rPr lang="en-US" dirty="0"/>
              <a:t>, </a:t>
            </a:r>
            <a:r>
              <a:rPr lang="sl-SI" dirty="0"/>
              <a:t>3,490 </a:t>
            </a:r>
            <a:r>
              <a:rPr lang="en-US" dirty="0"/>
              <a:t>km</a:t>
            </a:r>
          </a:p>
          <a:p>
            <a:r>
              <a:rPr lang="en-US" b="1" dirty="0"/>
              <a:t>HIGHEST MOUNTAIN: </a:t>
            </a:r>
            <a:r>
              <a:rPr lang="en-US" dirty="0"/>
              <a:t>Mount </a:t>
            </a:r>
            <a:r>
              <a:rPr lang="sl-SI" dirty="0" err="1"/>
              <a:t>Kosciuszko</a:t>
            </a:r>
            <a:r>
              <a:rPr lang="en-US" dirty="0"/>
              <a:t>, </a:t>
            </a:r>
            <a:r>
              <a:rPr lang="sl-SI" dirty="0"/>
              <a:t>2,229 </a:t>
            </a:r>
            <a:r>
              <a:rPr lang="en-US" dirty="0"/>
              <a:t>m</a:t>
            </a:r>
          </a:p>
          <a:p>
            <a:r>
              <a:rPr lang="en-US" b="1" dirty="0"/>
              <a:t>LARGEST LAKE: </a:t>
            </a:r>
            <a:r>
              <a:rPr lang="sl-SI" dirty="0"/>
              <a:t>Lake </a:t>
            </a:r>
            <a:r>
              <a:rPr lang="sl-SI" dirty="0" err="1"/>
              <a:t>Mackay</a:t>
            </a:r>
            <a:r>
              <a:rPr lang="en-US" dirty="0"/>
              <a:t>, </a:t>
            </a:r>
            <a:r>
              <a:rPr lang="sl-SI" dirty="0"/>
              <a:t>3,494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sl-SI" dirty="0"/>
              <a:t>k</a:t>
            </a:r>
            <a:r>
              <a:rPr lang="en-US" dirty="0"/>
              <a:t>m</a:t>
            </a:r>
          </a:p>
          <a:p>
            <a:r>
              <a:rPr lang="en-US" b="1" dirty="0"/>
              <a:t>CLIMATE: </a:t>
            </a:r>
            <a:r>
              <a:rPr lang="sl-SI" dirty="0" err="1"/>
              <a:t>generally</a:t>
            </a:r>
            <a:r>
              <a:rPr lang="sl-SI" dirty="0"/>
              <a:t> </a:t>
            </a:r>
            <a:r>
              <a:rPr lang="sl-SI" dirty="0" err="1"/>
              <a:t>arid</a:t>
            </a:r>
            <a:r>
              <a:rPr lang="sl-SI" dirty="0"/>
              <a:t> to </a:t>
            </a:r>
            <a:r>
              <a:rPr lang="sl-SI" dirty="0" err="1"/>
              <a:t>semi</a:t>
            </a:r>
            <a:r>
              <a:rPr lang="sl-SI" dirty="0"/>
              <a:t> </a:t>
            </a:r>
            <a:r>
              <a:rPr lang="sl-SI" dirty="0" err="1"/>
              <a:t>arid</a:t>
            </a:r>
            <a:r>
              <a:rPr lang="sl-SI" dirty="0"/>
              <a:t>; </a:t>
            </a:r>
            <a:r>
              <a:rPr lang="sl-SI" dirty="0" err="1"/>
              <a:t>temperate</a:t>
            </a:r>
            <a:r>
              <a:rPr lang="sl-SI" dirty="0"/>
              <a:t> in </a:t>
            </a:r>
            <a:r>
              <a:rPr lang="sl-SI" dirty="0" err="1"/>
              <a:t>south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east</a:t>
            </a:r>
            <a:r>
              <a:rPr lang="sl-SI" dirty="0"/>
              <a:t>; </a:t>
            </a:r>
            <a:r>
              <a:rPr lang="sl-SI" dirty="0" err="1"/>
              <a:t>tropical</a:t>
            </a:r>
            <a:r>
              <a:rPr lang="sl-SI" dirty="0"/>
              <a:t> in </a:t>
            </a:r>
            <a:r>
              <a:rPr lang="sl-SI" dirty="0" err="1"/>
              <a:t>north</a:t>
            </a:r>
            <a:r>
              <a:rPr lang="sl-SI" dirty="0"/>
              <a:t>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6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cs typeface="Times New Roman" panose="02020603050405020304" pitchFamily="18" charset="0"/>
              </a:rPr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OFFICIAL LANGUAGE: </a:t>
            </a:r>
            <a:r>
              <a:rPr lang="en-US" dirty="0"/>
              <a:t>English</a:t>
            </a:r>
            <a:r>
              <a:rPr lang="sl-SI" dirty="0"/>
              <a:t> </a:t>
            </a:r>
          </a:p>
          <a:p>
            <a:r>
              <a:rPr lang="en-US" b="1" dirty="0"/>
              <a:t>CURRENCY: </a:t>
            </a:r>
            <a:r>
              <a:rPr lang="sl-SI" dirty="0" err="1"/>
              <a:t>Australian</a:t>
            </a:r>
            <a:r>
              <a:rPr lang="sl-SI" dirty="0"/>
              <a:t> </a:t>
            </a:r>
            <a:r>
              <a:rPr lang="en-US" dirty="0"/>
              <a:t>Dollar (</a:t>
            </a:r>
            <a:r>
              <a:rPr lang="sl-SI" dirty="0"/>
              <a:t>AUD</a:t>
            </a:r>
            <a:r>
              <a:rPr lang="en-US" dirty="0"/>
              <a:t>)</a:t>
            </a:r>
          </a:p>
          <a:p>
            <a:r>
              <a:rPr lang="en-US" b="1" dirty="0"/>
              <a:t>HDI (HUMAN DEVELOPMENT INDEX) IN 20</a:t>
            </a:r>
            <a:r>
              <a:rPr lang="sl-SI" b="1" dirty="0"/>
              <a:t>23</a:t>
            </a:r>
            <a:r>
              <a:rPr lang="en-US" b="1" dirty="0"/>
              <a:t>: </a:t>
            </a:r>
            <a:r>
              <a:rPr lang="en-US" dirty="0"/>
              <a:t>0,9</a:t>
            </a:r>
            <a:r>
              <a:rPr lang="sl-SI" dirty="0"/>
              <a:t>51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	</a:t>
            </a:r>
            <a:r>
              <a:rPr lang="en-US" dirty="0">
                <a:solidFill>
                  <a:schemeClr val="tx1"/>
                </a:solidFill>
              </a:rPr>
              <a:t>HDI is a composite statistic of </a:t>
            </a:r>
            <a:r>
              <a:rPr lang="sl-SI" dirty="0" err="1">
                <a:solidFill>
                  <a:schemeClr val="tx1"/>
                </a:solidFill>
              </a:rPr>
              <a:t>life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expectancy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education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sl-SI" dirty="0">
                <a:solidFill>
                  <a:schemeClr val="tx1"/>
                </a:solidFill>
              </a:rPr>
              <a:t>per </a:t>
            </a:r>
            <a:r>
              <a:rPr lang="sl-SI" dirty="0" err="1">
                <a:solidFill>
                  <a:schemeClr val="tx1"/>
                </a:solidFill>
              </a:rPr>
              <a:t>capita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income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indicators, which are used to rank countries into four tiers of </a:t>
            </a:r>
            <a:r>
              <a:rPr lang="sl-SI" dirty="0">
                <a:solidFill>
                  <a:schemeClr val="tx1"/>
                </a:solidFill>
              </a:rPr>
              <a:t>human </a:t>
            </a:r>
            <a:r>
              <a:rPr lang="sl-SI" dirty="0" err="1">
                <a:solidFill>
                  <a:schemeClr val="tx1"/>
                </a:solidFill>
              </a:rPr>
              <a:t>development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4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1029462"/>
            <a:ext cx="10145695" cy="3963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2784" y="5513832"/>
            <a:ext cx="48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101 Facts About Australia - YouTube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495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8334" y="5502009"/>
            <a:ext cx="517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10 Weird Things That Are Common in Australia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43" y="722377"/>
            <a:ext cx="6066115" cy="454652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67D5C4C-8AC9-43EC-B270-6B1B0281910D}"/>
              </a:ext>
            </a:extLst>
          </p:cNvPr>
          <p:cNvSpPr txBox="1"/>
          <p:nvPr/>
        </p:nvSpPr>
        <p:spPr>
          <a:xfrm>
            <a:off x="1204079" y="5502009"/>
            <a:ext cx="498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10 Best Places to Visit in Australia - Travel Video - YouTube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64673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2592" y="5760720"/>
            <a:ext cx="427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10 Most Dangerous Animals </a:t>
            </a:r>
            <a:r>
              <a:rPr lang="sl-SI" b="1" dirty="0">
                <a:hlinkClick r:id="rId2"/>
              </a:rPr>
              <a:t>I</a:t>
            </a:r>
            <a:r>
              <a:rPr lang="en-US" b="1" dirty="0">
                <a:hlinkClick r:id="rId2"/>
              </a:rPr>
              <a:t>n Australia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88" y="846581"/>
            <a:ext cx="4347972" cy="2251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7" r="10322"/>
          <a:stretch/>
        </p:blipFill>
        <p:spPr>
          <a:xfrm>
            <a:off x="5742432" y="3353753"/>
            <a:ext cx="5001768" cy="227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88" y="3353753"/>
            <a:ext cx="4347972" cy="227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12" y="846581"/>
            <a:ext cx="4782312" cy="22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8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802386"/>
            <a:ext cx="6318504" cy="47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6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180</Words>
  <Application>Microsoft Office PowerPoint</Application>
  <PresentationFormat>Širokozaslonsko</PresentationFormat>
  <Paragraphs>23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Wingdings</vt:lpstr>
      <vt:lpstr>Organic</vt:lpstr>
      <vt:lpstr>AUSTRALIA</vt:lpstr>
      <vt:lpstr>PowerPointova predstavitev</vt:lpstr>
      <vt:lpstr>GENERAL INFORMATION</vt:lpstr>
      <vt:lpstr>GENERAL INFORMATION</vt:lpstr>
      <vt:lpstr>GENERAL INFORMATION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</dc:title>
  <dc:creator>ASUS</dc:creator>
  <cp:lastModifiedBy>Rozmanič, Tina</cp:lastModifiedBy>
  <cp:revision>9</cp:revision>
  <cp:lastPrinted>2017-04-12T08:57:36Z</cp:lastPrinted>
  <dcterms:created xsi:type="dcterms:W3CDTF">2017-04-12T07:36:16Z</dcterms:created>
  <dcterms:modified xsi:type="dcterms:W3CDTF">2023-04-20T10:53:09Z</dcterms:modified>
</cp:coreProperties>
</file>