
<file path=[Content_Types].xml><?xml version="1.0" encoding="utf-8"?>
<Types xmlns="http://schemas.openxmlformats.org/package/2006/content-types">
  <Default Extension="png" ContentType="image/png"/>
  <Default Extension="m4a" ContentType="audio/mp4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55A5DE-8492-4FC9-A95E-B68152BC7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D79F3A7-BCB2-43B4-8F74-014C16CB9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4AC330A-5D0D-4F88-A467-520CDF6F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A50D351-5B5F-4C34-844C-26661DF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98CC968-B683-48D7-A442-0915BA87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08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9096BA-45DF-49E0-B3D0-BBEDB4C0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6ABC27E-EEA1-45FB-9879-0A65527F8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B15606E-BC07-4A34-A993-DC04583C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59937C5-D19D-4D56-A596-5DA7371C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F93DA4-659D-455C-B006-22B6E4C7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7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52C0D57F-DFE8-412B-8893-C0D1B1478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CA51C2E-92C4-4ECE-AE3A-F9D13CC44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9832A2-B317-4513-8BEF-6CDF2AF7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7D159F-ADB1-462B-9732-B25B1BB9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6C65587-EA27-421C-BCED-79E30D86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092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685936-ADA7-49B6-BEF1-65274428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045BE8-DA52-45EC-B59D-E616646E3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D4DB081-C458-4741-A316-8C25F7EB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736811F-A60C-4DA4-B8A1-D3A5E7CD5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1A47663-A231-40EF-AD65-99664BCD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252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D2E3FF-C2A3-495C-B48F-A5B419E3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D46A41F-2067-4D28-8A1D-7DB2314A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D469A-F4FE-4BBE-95A2-984BB728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5C95FFA-1A89-465C-B3CF-3F0B2BE4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82F8780-55C3-4E6B-83F6-43201976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995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8C32E7-0E20-4490-8422-32B0DDDB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DF7ACD-EF72-4D5E-81B0-45514255C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9E7695E-269C-45E6-A348-4DB3AFBDD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4FCFBE9-5949-43F1-A459-A215B73C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977C190-D0BB-4903-8590-8012D7A1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70ED490-568F-4714-9603-7CA63C05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264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E25E25-91C3-4CA7-8EAE-FED079C7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FF2C849-DFE0-40BD-A4C3-F2C698DAE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0759FF-410E-4EAF-B73B-0C1CE1A96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B2B031A-9836-4C7E-97E9-B0375E309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5B63A0-2EA0-49F9-B4D3-5849E6FD8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1DA1DAF-95BA-4C1D-94E8-22968EF6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DE75193-1CA2-48A8-ACF8-57D4FA4B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28C4C3D-F79B-423C-8515-190E7181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289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4AEB6F-312D-4CD5-9ADF-CA6FF454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1C61D99-A44A-465F-918B-62175615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948E184-3A3F-4A1B-8A49-4BA130BD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ECC1ED5-3BDA-47BD-B201-D9780EA1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208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5E1C9A0-30C8-451C-9D21-25DDB515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6B3CA12-FFCA-436F-8AE8-96DFD4BE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A1C0878-C34B-43E9-A921-B4CFD00D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822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9F446F-3CE6-4B06-8789-0B41F354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9A8E2B0-86C1-4D4C-B0F3-A60F62E54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0CEF961-F272-4766-84FF-53A70C3DB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1B7D68D-1CCE-4ECF-8D44-E116D998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83265B4-C24B-4540-84D4-FF2C8A96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29006EB-E563-4FCC-86EA-FE432EE6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922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BFD2E0-9D6B-4775-B769-D4336FE8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F1FF9AF-7A51-4EBD-9A88-3B0C844D3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0CCD369-7994-4EEB-98BB-8CE42E7D9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DBCAD49-F371-4981-8C35-05F16A57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09DF534-29E6-4975-A2E3-1312A7A3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734CAF9-059F-45C3-A129-DADEA27C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651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6445F90-F1DD-4D6F-878B-44E1101A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4BF8FC0-55F9-4882-9070-C51411AC7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39B51F-CBFE-4B7D-98FF-8E55FB403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3C2C-D8E9-4D25-872B-7A7899F605C1}" type="datetimeFigureOut">
              <a:rPr lang="sl-SI" smtClean="0"/>
              <a:t>10. 01. 2021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594192A-B0E7-487A-A660-8DCFC43A0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C0C022-66FF-4019-AEA9-7D8B3D213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94E02-5D30-42BE-8AA0-5B6CF09A48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35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web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38945" TargetMode="Externa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hyperlink" Target="https://pixabay.com/vectors/heart-love-red-valentine-romantic-157895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hyperlink" Target="https://commons.wikimedia.org/wiki/File:Cartoon_Businessman_Ready_For_Work.svg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y-running-boy-vector-young-2356318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pixabay.com/en/girl-school-child-young-happy-160019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clipart.com/clipart/grandfather-on-a-wheelchair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mysticlolly.eklablog.com/dessin-la-mere-grand-ou-la-grand-mere-ou-a74416203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hyperlink" Target="https://pixabay.com/vectors/heart-love-red-valentine-romantic-157895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ilyclipart.net/clipart/2007/05/page/3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pixabay.com/vectors/heart-love-red-valentine-romantic-157895/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3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570B392-6DFB-47D4-A0C5-906577DE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accent4">
                    <a:lumMod val="75000"/>
                  </a:schemeClr>
                </a:solidFill>
              </a:rPr>
              <a:t>MY FAMILY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20210109_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8387" y="959536"/>
            <a:ext cx="609600" cy="609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7" y="1057928"/>
            <a:ext cx="5829830" cy="45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2269168B-FD78-47F7-BE44-B7489D1DC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3" y="643467"/>
            <a:ext cx="990411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igrača, punčka&#10;&#10;Opis je samodejno ustvarjen">
            <a:extLst>
              <a:ext uri="{FF2B5EF4-FFF2-40B4-BE49-F238E27FC236}">
                <a16:creationId xmlns:a16="http://schemas.microsoft.com/office/drawing/2014/main" id="{96C3F6A9-B906-46AF-9A82-43ADA939C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422789" y="1658273"/>
            <a:ext cx="3831597" cy="3831597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04EBE7D-07CA-4E9D-A332-08FD2274E9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689666" y="1819518"/>
            <a:ext cx="1794176" cy="3509109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8530219-7899-469E-B776-3AF4F4996DC7}"/>
              </a:ext>
            </a:extLst>
          </p:cNvPr>
          <p:cNvSpPr txBox="1"/>
          <p:nvPr/>
        </p:nvSpPr>
        <p:spPr>
          <a:xfrm>
            <a:off x="341194" y="2593075"/>
            <a:ext cx="2224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MOTHER</a:t>
            </a:r>
          </a:p>
          <a:p>
            <a:r>
              <a:rPr lang="sl-SI" sz="4000" dirty="0"/>
              <a:t>MOM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A404C0D6-F1D2-463E-8413-BF1D2FD5F631}"/>
              </a:ext>
            </a:extLst>
          </p:cNvPr>
          <p:cNvSpPr txBox="1"/>
          <p:nvPr/>
        </p:nvSpPr>
        <p:spPr>
          <a:xfrm>
            <a:off x="8884693" y="2702257"/>
            <a:ext cx="2469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FATHER</a:t>
            </a:r>
          </a:p>
          <a:p>
            <a:r>
              <a:rPr lang="sl-SI" sz="4000" dirty="0"/>
              <a:t>DAD</a:t>
            </a:r>
          </a:p>
        </p:txBody>
      </p: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D935A295-B5A1-4601-8597-02C4A7347D54}"/>
              </a:ext>
            </a:extLst>
          </p:cNvPr>
          <p:cNvCxnSpPr/>
          <p:nvPr/>
        </p:nvCxnSpPr>
        <p:spPr>
          <a:xfrm>
            <a:off x="4064455" y="3429000"/>
            <a:ext cx="2784143" cy="0"/>
          </a:xfrm>
          <a:prstGeom prst="line">
            <a:avLst/>
          </a:prstGeom>
          <a:ln w="698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20458015-D965-4EE7-A2E5-7ACBB184786C}"/>
              </a:ext>
            </a:extLst>
          </p:cNvPr>
          <p:cNvCxnSpPr/>
          <p:nvPr/>
        </p:nvCxnSpPr>
        <p:spPr>
          <a:xfrm>
            <a:off x="5415280" y="3429000"/>
            <a:ext cx="0" cy="18034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48A6272B-4363-4C03-9941-1EF9DF20682A}"/>
              </a:ext>
            </a:extLst>
          </p:cNvPr>
          <p:cNvSpPr txBox="1"/>
          <p:nvPr/>
        </p:nvSpPr>
        <p:spPr>
          <a:xfrm>
            <a:off x="4342706" y="5458475"/>
            <a:ext cx="2346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PARENTS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190B841D-2BBC-46A5-9554-46F497BC4A4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5075237" y="2585108"/>
            <a:ext cx="680085" cy="652793"/>
          </a:xfrm>
          <a:prstGeom prst="rect">
            <a:avLst/>
          </a:prstGeom>
        </p:spPr>
      </p:pic>
      <p:pic>
        <p:nvPicPr>
          <p:cNvPr id="3" name="20210105_002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75900" y="545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risba&#10;&#10;Opis je samodejno ustvarjen">
            <a:extLst>
              <a:ext uri="{FF2B5EF4-FFF2-40B4-BE49-F238E27FC236}">
                <a16:creationId xmlns:a16="http://schemas.microsoft.com/office/drawing/2014/main" id="{6218D02A-00FA-49EE-B9C7-B7242498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99260" y="1146412"/>
            <a:ext cx="1750539" cy="3143112"/>
          </a:xfrm>
          <a:prstGeom prst="rect">
            <a:avLst/>
          </a:prstGeom>
        </p:spPr>
      </p:pic>
      <p:pic>
        <p:nvPicPr>
          <p:cNvPr id="7" name="Slika 6" descr="Slika, ki vsebuje besede risba&#10;&#10;Opis je samodejno ustvarjen">
            <a:extLst>
              <a:ext uri="{FF2B5EF4-FFF2-40B4-BE49-F238E27FC236}">
                <a16:creationId xmlns:a16="http://schemas.microsoft.com/office/drawing/2014/main" id="{9DAD4264-F37D-4072-99A2-29D1802FB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438899" y="1098328"/>
            <a:ext cx="4124467" cy="323928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7AAD7EA2-EDA6-4644-ABCA-F31458078E11}"/>
              </a:ext>
            </a:extLst>
          </p:cNvPr>
          <p:cNvSpPr txBox="1"/>
          <p:nvPr/>
        </p:nvSpPr>
        <p:spPr>
          <a:xfrm>
            <a:off x="426055" y="2353865"/>
            <a:ext cx="2899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SISTER</a:t>
            </a:r>
          </a:p>
          <a:p>
            <a:r>
              <a:rPr lang="sl-SI" sz="4000" dirty="0"/>
              <a:t>DAUGHTER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7C8309A-6308-4A12-B7A0-D69F2F88538E}"/>
              </a:ext>
            </a:extLst>
          </p:cNvPr>
          <p:cNvSpPr txBox="1"/>
          <p:nvPr/>
        </p:nvSpPr>
        <p:spPr>
          <a:xfrm>
            <a:off x="9212238" y="2524836"/>
            <a:ext cx="237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BROTHER</a:t>
            </a:r>
          </a:p>
          <a:p>
            <a:r>
              <a:rPr lang="sl-SI" sz="4000" dirty="0"/>
              <a:t>SON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1D5787F3-4968-4E9C-B9E0-65BE423EC0C5}"/>
              </a:ext>
            </a:extLst>
          </p:cNvPr>
          <p:cNvCxnSpPr/>
          <p:nvPr/>
        </p:nvCxnSpPr>
        <p:spPr>
          <a:xfrm>
            <a:off x="4462818" y="2717968"/>
            <a:ext cx="2934269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63A63062-FFE3-4297-9DEC-49F5860BDBCE}"/>
              </a:ext>
            </a:extLst>
          </p:cNvPr>
          <p:cNvCxnSpPr/>
          <p:nvPr/>
        </p:nvCxnSpPr>
        <p:spPr>
          <a:xfrm>
            <a:off x="5842000" y="2717968"/>
            <a:ext cx="0" cy="20877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B594ECBD-A392-495D-9C53-0C9307AF903B}"/>
              </a:ext>
            </a:extLst>
          </p:cNvPr>
          <p:cNvSpPr txBox="1"/>
          <p:nvPr/>
        </p:nvSpPr>
        <p:spPr>
          <a:xfrm>
            <a:off x="4649799" y="5051786"/>
            <a:ext cx="2560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CHILDREN</a:t>
            </a:r>
          </a:p>
        </p:txBody>
      </p:sp>
      <p:pic>
        <p:nvPicPr>
          <p:cNvPr id="2" name="20210105_003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4793" y="527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, ki vsebuje besede igrača, punčka&#10;&#10;Opis je samodejno ustvarjen">
            <a:extLst>
              <a:ext uri="{FF2B5EF4-FFF2-40B4-BE49-F238E27FC236}">
                <a16:creationId xmlns:a16="http://schemas.microsoft.com/office/drawing/2014/main" id="{21E44861-C274-451F-8388-CEC599798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211764" y="1821977"/>
            <a:ext cx="2438405" cy="3048006"/>
          </a:xfrm>
          <a:prstGeom prst="rect">
            <a:avLst/>
          </a:prstGeom>
        </p:spPr>
      </p:pic>
      <p:pic>
        <p:nvPicPr>
          <p:cNvPr id="14" name="Slika 13" descr="Slika, ki vsebuje besede igrača, risba, ura&#10;&#10;Opis je samodejno ustvarjen">
            <a:extLst>
              <a:ext uri="{FF2B5EF4-FFF2-40B4-BE49-F238E27FC236}">
                <a16:creationId xmlns:a16="http://schemas.microsoft.com/office/drawing/2014/main" id="{139FF3A9-B584-4663-B3DB-6A995EA89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108336" y="1821977"/>
            <a:ext cx="1538856" cy="2817128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91D140F3-149C-48E5-B8C8-2A89378C79B2}"/>
              </a:ext>
            </a:extLst>
          </p:cNvPr>
          <p:cNvSpPr txBox="1"/>
          <p:nvPr/>
        </p:nvSpPr>
        <p:spPr>
          <a:xfrm>
            <a:off x="204715" y="2142699"/>
            <a:ext cx="3725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GRANDMOTHER</a:t>
            </a:r>
          </a:p>
          <a:p>
            <a:r>
              <a:rPr lang="sl-SI" sz="4000" dirty="0"/>
              <a:t>GRANDMA</a:t>
            </a:r>
          </a:p>
          <a:p>
            <a:r>
              <a:rPr lang="sl-SI" sz="4000" dirty="0"/>
              <a:t>GRANNY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A8266748-C1BC-46A3-9309-B26FB68E73FA}"/>
              </a:ext>
            </a:extLst>
          </p:cNvPr>
          <p:cNvSpPr txBox="1"/>
          <p:nvPr/>
        </p:nvSpPr>
        <p:spPr>
          <a:xfrm>
            <a:off x="8647192" y="2019869"/>
            <a:ext cx="334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GRANDFATHER</a:t>
            </a:r>
          </a:p>
          <a:p>
            <a:r>
              <a:rPr lang="sl-SI" sz="4000" dirty="0"/>
              <a:t>GRANDPA</a:t>
            </a:r>
          </a:p>
        </p:txBody>
      </p: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1715F1F8-C2BF-499F-B740-559C02E9FD5C}"/>
              </a:ext>
            </a:extLst>
          </p:cNvPr>
          <p:cNvCxnSpPr/>
          <p:nvPr/>
        </p:nvCxnSpPr>
        <p:spPr>
          <a:xfrm>
            <a:off x="5322627" y="3343308"/>
            <a:ext cx="1785709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EE579769-1787-4CCA-8264-B0F34D3FD4E4}"/>
              </a:ext>
            </a:extLst>
          </p:cNvPr>
          <p:cNvCxnSpPr/>
          <p:nvPr/>
        </p:nvCxnSpPr>
        <p:spPr>
          <a:xfrm>
            <a:off x="6228080" y="3343308"/>
            <a:ext cx="0" cy="188909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F5E7B6A2-4E13-46E4-9F2C-6201B7CD1CBD}"/>
              </a:ext>
            </a:extLst>
          </p:cNvPr>
          <p:cNvSpPr txBox="1"/>
          <p:nvPr/>
        </p:nvSpPr>
        <p:spPr>
          <a:xfrm>
            <a:off x="4430966" y="5410662"/>
            <a:ext cx="4644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GRANDPARENTS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792B342B-F7A3-4B0C-B2DE-8EFC6EF264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888037" y="2472115"/>
            <a:ext cx="680085" cy="640080"/>
          </a:xfrm>
          <a:prstGeom prst="rect">
            <a:avLst/>
          </a:prstGeom>
        </p:spPr>
      </p:pic>
      <p:pic>
        <p:nvPicPr>
          <p:cNvPr id="3" name="20210109_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7238" y="5410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cle clipart aunt, Uncle aunt Transparent FREE for download on  WebStockReview 2020">
            <a:extLst>
              <a:ext uri="{FF2B5EF4-FFF2-40B4-BE49-F238E27FC236}">
                <a16:creationId xmlns:a16="http://schemas.microsoft.com/office/drawing/2014/main" id="{34D034B4-5694-4F3C-88EC-E03EFAD5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59" y="291359"/>
            <a:ext cx="1371610" cy="360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C655349-9074-47B0-8BB4-AC7DA242167A}"/>
              </a:ext>
            </a:extLst>
          </p:cNvPr>
          <p:cNvSpPr txBox="1"/>
          <p:nvPr/>
        </p:nvSpPr>
        <p:spPr>
          <a:xfrm>
            <a:off x="9075476" y="2355343"/>
            <a:ext cx="212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UNCLE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7ECD4DD-E92E-48F3-BCD6-E3BC055114E0}"/>
              </a:ext>
            </a:extLst>
          </p:cNvPr>
          <p:cNvSpPr txBox="1"/>
          <p:nvPr/>
        </p:nvSpPr>
        <p:spPr>
          <a:xfrm>
            <a:off x="245660" y="1965278"/>
            <a:ext cx="1897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AUNT</a:t>
            </a:r>
          </a:p>
          <a:p>
            <a:endParaRPr lang="sl-SI" sz="4000" dirty="0"/>
          </a:p>
        </p:txBody>
      </p:sp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33E2775F-BE3C-4AEB-AF23-077F5479BF59}"/>
              </a:ext>
            </a:extLst>
          </p:cNvPr>
          <p:cNvCxnSpPr/>
          <p:nvPr/>
        </p:nvCxnSpPr>
        <p:spPr>
          <a:xfrm>
            <a:off x="3637624" y="2355343"/>
            <a:ext cx="3966456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81F26A05-4885-42D3-B53E-1F73EB447959}"/>
              </a:ext>
            </a:extLst>
          </p:cNvPr>
          <p:cNvCxnSpPr>
            <a:cxnSpLocks/>
          </p:cNvCxnSpPr>
          <p:nvPr/>
        </p:nvCxnSpPr>
        <p:spPr>
          <a:xfrm>
            <a:off x="5415280" y="2365804"/>
            <a:ext cx="0" cy="30799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puščični povezovalnik 22">
            <a:extLst>
              <a:ext uri="{FF2B5EF4-FFF2-40B4-BE49-F238E27FC236}">
                <a16:creationId xmlns:a16="http://schemas.microsoft.com/office/drawing/2014/main" id="{BFFCA85E-17D4-4FA2-8842-04610709B1C4}"/>
              </a:ext>
            </a:extLst>
          </p:cNvPr>
          <p:cNvCxnSpPr/>
          <p:nvPr/>
        </p:nvCxnSpPr>
        <p:spPr>
          <a:xfrm>
            <a:off x="5415280" y="5445760"/>
            <a:ext cx="17846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716A36D3-8490-402A-8EF0-6698AADD9B0E}"/>
              </a:ext>
            </a:extLst>
          </p:cNvPr>
          <p:cNvCxnSpPr/>
          <p:nvPr/>
        </p:nvCxnSpPr>
        <p:spPr>
          <a:xfrm flipH="1">
            <a:off x="3729064" y="5445760"/>
            <a:ext cx="1686216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Slika 26">
            <a:extLst>
              <a:ext uri="{FF2B5EF4-FFF2-40B4-BE49-F238E27FC236}">
                <a16:creationId xmlns:a16="http://schemas.microsoft.com/office/drawing/2014/main" id="{3256B67A-8BAE-4F92-B8EA-7276B9C035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075237" y="1412239"/>
            <a:ext cx="680085" cy="640080"/>
          </a:xfrm>
          <a:prstGeom prst="rect">
            <a:avLst/>
          </a:prstGeom>
        </p:spPr>
      </p:pic>
      <p:pic>
        <p:nvPicPr>
          <p:cNvPr id="29" name="Slika 28" descr="Slika, ki vsebuje besede risba&#10;&#10;Opis je samodejno ustvarjen">
            <a:extLst>
              <a:ext uri="{FF2B5EF4-FFF2-40B4-BE49-F238E27FC236}">
                <a16:creationId xmlns:a16="http://schemas.microsoft.com/office/drawing/2014/main" id="{56492E5D-3A15-46BA-8CCF-79848C394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836017" y="4163984"/>
            <a:ext cx="1845734" cy="2155166"/>
          </a:xfrm>
          <a:prstGeom prst="rect">
            <a:avLst/>
          </a:prstGeom>
        </p:spPr>
      </p:pic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2E752450-11EB-4770-B3E7-A696845067FC}"/>
              </a:ext>
            </a:extLst>
          </p:cNvPr>
          <p:cNvSpPr txBox="1"/>
          <p:nvPr/>
        </p:nvSpPr>
        <p:spPr>
          <a:xfrm>
            <a:off x="245659" y="4511040"/>
            <a:ext cx="169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COUSIN</a:t>
            </a:r>
          </a:p>
        </p:txBody>
      </p:sp>
      <p:pic>
        <p:nvPicPr>
          <p:cNvPr id="3078" name="Picture 6" descr="9+ Girl Clipart - Preview : Girl Clipart, Art | HDClipartAll">
            <a:extLst>
              <a:ext uri="{FF2B5EF4-FFF2-40B4-BE49-F238E27FC236}">
                <a16:creationId xmlns:a16="http://schemas.microsoft.com/office/drawing/2014/main" id="{1878D6E9-5452-4FA6-800F-3F9EF6E1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30" y="4180816"/>
            <a:ext cx="1163152" cy="22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PoljeZBesedilom 3071">
            <a:extLst>
              <a:ext uri="{FF2B5EF4-FFF2-40B4-BE49-F238E27FC236}">
                <a16:creationId xmlns:a16="http://schemas.microsoft.com/office/drawing/2014/main" id="{BC3F2F32-D592-48FC-8CC1-775FB8FF574C}"/>
              </a:ext>
            </a:extLst>
          </p:cNvPr>
          <p:cNvSpPr txBox="1"/>
          <p:nvPr/>
        </p:nvSpPr>
        <p:spPr>
          <a:xfrm>
            <a:off x="8723600" y="4704080"/>
            <a:ext cx="18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COUSIN</a:t>
            </a:r>
          </a:p>
        </p:txBody>
      </p:sp>
      <p:pic>
        <p:nvPicPr>
          <p:cNvPr id="3075" name="Slika 3074">
            <a:extLst>
              <a:ext uri="{FF2B5EF4-FFF2-40B4-BE49-F238E27FC236}">
                <a16:creationId xmlns:a16="http://schemas.microsoft.com/office/drawing/2014/main" id="{8886F594-EE75-40E7-A315-12838A68A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785" y="548090"/>
            <a:ext cx="1228725" cy="3390900"/>
          </a:xfrm>
          <a:prstGeom prst="rect">
            <a:avLst/>
          </a:prstGeom>
        </p:spPr>
      </p:pic>
      <p:pic>
        <p:nvPicPr>
          <p:cNvPr id="24" name="20210105_005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7218" y="544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Family tree Clipart | +1,566,198 clip arts">
            <a:extLst>
              <a:ext uri="{FF2B5EF4-FFF2-40B4-BE49-F238E27FC236}">
                <a16:creationId xmlns:a16="http://schemas.microsoft.com/office/drawing/2014/main" id="{98654B0D-D12F-4002-A7B1-81BB9527A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1883"/>
          <a:stretch/>
        </p:blipFill>
        <p:spPr bwMode="auto">
          <a:xfrm>
            <a:off x="838200" y="754148"/>
            <a:ext cx="105156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43DBDB53-5E79-4C9A-B8F2-CD18D0A80B22}"/>
              </a:ext>
            </a:extLst>
          </p:cNvPr>
          <p:cNvCxnSpPr>
            <a:stCxn id="5" idx="1"/>
          </p:cNvCxnSpPr>
          <p:nvPr/>
        </p:nvCxnSpPr>
        <p:spPr>
          <a:xfrm>
            <a:off x="838200" y="3251936"/>
            <a:ext cx="350520" cy="106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en puščični povezovalnik 43">
            <a:extLst>
              <a:ext uri="{FF2B5EF4-FFF2-40B4-BE49-F238E27FC236}">
                <a16:creationId xmlns:a16="http://schemas.microsoft.com/office/drawing/2014/main" id="{8AEFCDCF-47DA-4435-B38C-3E91B6C81661}"/>
              </a:ext>
            </a:extLst>
          </p:cNvPr>
          <p:cNvCxnSpPr>
            <a:cxnSpLocks/>
          </p:cNvCxnSpPr>
          <p:nvPr/>
        </p:nvCxnSpPr>
        <p:spPr>
          <a:xfrm flipH="1">
            <a:off x="5471159" y="3201113"/>
            <a:ext cx="624840" cy="116918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en puščični povezovalnik 44">
            <a:extLst>
              <a:ext uri="{FF2B5EF4-FFF2-40B4-BE49-F238E27FC236}">
                <a16:creationId xmlns:a16="http://schemas.microsoft.com/office/drawing/2014/main" id="{3B37BD2E-8C19-496F-B13D-FCBC7DFF37E7}"/>
              </a:ext>
            </a:extLst>
          </p:cNvPr>
          <p:cNvCxnSpPr>
            <a:cxnSpLocks/>
          </p:cNvCxnSpPr>
          <p:nvPr/>
        </p:nvCxnSpPr>
        <p:spPr>
          <a:xfrm flipV="1">
            <a:off x="1844040" y="5478368"/>
            <a:ext cx="1031240" cy="31569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ven puščični povezovalnik 48">
            <a:extLst>
              <a:ext uri="{FF2B5EF4-FFF2-40B4-BE49-F238E27FC236}">
                <a16:creationId xmlns:a16="http://schemas.microsoft.com/office/drawing/2014/main" id="{F1FEE9A6-8451-42F9-86E8-2CAD7C92D031}"/>
              </a:ext>
            </a:extLst>
          </p:cNvPr>
          <p:cNvCxnSpPr/>
          <p:nvPr/>
        </p:nvCxnSpPr>
        <p:spPr>
          <a:xfrm>
            <a:off x="3144520" y="1209776"/>
            <a:ext cx="350520" cy="106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uščični povezovalnik 49">
            <a:extLst>
              <a:ext uri="{FF2B5EF4-FFF2-40B4-BE49-F238E27FC236}">
                <a16:creationId xmlns:a16="http://schemas.microsoft.com/office/drawing/2014/main" id="{B11CE9CC-91E3-4801-B5BD-6B0A788680F8}"/>
              </a:ext>
            </a:extLst>
          </p:cNvPr>
          <p:cNvCxnSpPr/>
          <p:nvPr/>
        </p:nvCxnSpPr>
        <p:spPr>
          <a:xfrm>
            <a:off x="1851661" y="1453616"/>
            <a:ext cx="350520" cy="106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uščični povezovalnik 50">
            <a:extLst>
              <a:ext uri="{FF2B5EF4-FFF2-40B4-BE49-F238E27FC236}">
                <a16:creationId xmlns:a16="http://schemas.microsoft.com/office/drawing/2014/main" id="{7AD13AB5-B528-4BD9-BD5C-3046092079BC}"/>
              </a:ext>
            </a:extLst>
          </p:cNvPr>
          <p:cNvCxnSpPr>
            <a:cxnSpLocks/>
          </p:cNvCxnSpPr>
          <p:nvPr/>
        </p:nvCxnSpPr>
        <p:spPr>
          <a:xfrm>
            <a:off x="3495040" y="1209776"/>
            <a:ext cx="1132840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uščični povezovalnik 52">
            <a:extLst>
              <a:ext uri="{FF2B5EF4-FFF2-40B4-BE49-F238E27FC236}">
                <a16:creationId xmlns:a16="http://schemas.microsoft.com/office/drawing/2014/main" id="{C23B33DC-DF1B-425E-BE13-B2832F23B282}"/>
              </a:ext>
            </a:extLst>
          </p:cNvPr>
          <p:cNvCxnSpPr>
            <a:cxnSpLocks/>
          </p:cNvCxnSpPr>
          <p:nvPr/>
        </p:nvCxnSpPr>
        <p:spPr>
          <a:xfrm flipH="1">
            <a:off x="7691120" y="765485"/>
            <a:ext cx="1173480" cy="59595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en puščični povezovalnik 55">
            <a:extLst>
              <a:ext uri="{FF2B5EF4-FFF2-40B4-BE49-F238E27FC236}">
                <a16:creationId xmlns:a16="http://schemas.microsoft.com/office/drawing/2014/main" id="{CB35378F-DA45-477B-876D-2A5A92A0AC1D}"/>
              </a:ext>
            </a:extLst>
          </p:cNvPr>
          <p:cNvCxnSpPr>
            <a:cxnSpLocks/>
          </p:cNvCxnSpPr>
          <p:nvPr/>
        </p:nvCxnSpPr>
        <p:spPr>
          <a:xfrm flipH="1">
            <a:off x="8987571" y="1062123"/>
            <a:ext cx="298233" cy="134579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>
            <a:extLst>
              <a:ext uri="{FF2B5EF4-FFF2-40B4-BE49-F238E27FC236}">
                <a16:creationId xmlns:a16="http://schemas.microsoft.com/office/drawing/2014/main" id="{BD76F265-7F9B-4DF3-8D04-2B8A120F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313" y="1251602"/>
            <a:ext cx="566977" cy="1268078"/>
          </a:xfrm>
          <a:prstGeom prst="rect">
            <a:avLst/>
          </a:prstGeom>
        </p:spPr>
      </p:pic>
      <p:cxnSp>
        <p:nvCxnSpPr>
          <p:cNvPr id="59" name="Raven puščični povezovalnik 58">
            <a:extLst>
              <a:ext uri="{FF2B5EF4-FFF2-40B4-BE49-F238E27FC236}">
                <a16:creationId xmlns:a16="http://schemas.microsoft.com/office/drawing/2014/main" id="{96CC0929-8BD7-4880-9559-E6E5D6B2696D}"/>
              </a:ext>
            </a:extLst>
          </p:cNvPr>
          <p:cNvCxnSpPr/>
          <p:nvPr/>
        </p:nvCxnSpPr>
        <p:spPr>
          <a:xfrm>
            <a:off x="6719351" y="3236305"/>
            <a:ext cx="350520" cy="106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en puščični povezovalnik 59">
            <a:extLst>
              <a:ext uri="{FF2B5EF4-FFF2-40B4-BE49-F238E27FC236}">
                <a16:creationId xmlns:a16="http://schemas.microsoft.com/office/drawing/2014/main" id="{5755F768-E226-410D-98DC-95629B342597}"/>
              </a:ext>
            </a:extLst>
          </p:cNvPr>
          <p:cNvCxnSpPr>
            <a:cxnSpLocks/>
          </p:cNvCxnSpPr>
          <p:nvPr/>
        </p:nvCxnSpPr>
        <p:spPr>
          <a:xfrm flipV="1">
            <a:off x="8864600" y="5187143"/>
            <a:ext cx="1483360" cy="94043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ven puščični povezovalnik 60">
            <a:extLst>
              <a:ext uri="{FF2B5EF4-FFF2-40B4-BE49-F238E27FC236}">
                <a16:creationId xmlns:a16="http://schemas.microsoft.com/office/drawing/2014/main" id="{3A78C90C-75A0-4C9A-8F62-EF024A953461}"/>
              </a:ext>
            </a:extLst>
          </p:cNvPr>
          <p:cNvCxnSpPr>
            <a:cxnSpLocks/>
          </p:cNvCxnSpPr>
          <p:nvPr/>
        </p:nvCxnSpPr>
        <p:spPr>
          <a:xfrm flipV="1">
            <a:off x="7254240" y="5127395"/>
            <a:ext cx="1432560" cy="67478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0210109_0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499" y="59519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9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3"/>
    </mc:Choice>
    <mc:Fallback xmlns="">
      <p:transition spd="slow" advTm="6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5EE9F426-2A53-4C1D-92C7-793EC665C03C}"/>
              </a:ext>
            </a:extLst>
          </p:cNvPr>
          <p:cNvCxnSpPr>
            <a:cxnSpLocks/>
          </p:cNvCxnSpPr>
          <p:nvPr/>
        </p:nvCxnSpPr>
        <p:spPr>
          <a:xfrm>
            <a:off x="853440" y="5019040"/>
            <a:ext cx="4084320" cy="0"/>
          </a:xfrm>
          <a:prstGeom prst="line">
            <a:avLst/>
          </a:prstGeom>
          <a:ln w="635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15A7CAE1-C038-45A7-8200-E34732ABC9AA}"/>
              </a:ext>
            </a:extLst>
          </p:cNvPr>
          <p:cNvCxnSpPr/>
          <p:nvPr/>
        </p:nvCxnSpPr>
        <p:spPr>
          <a:xfrm>
            <a:off x="853440" y="5019040"/>
            <a:ext cx="0" cy="57912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1909ACA9-A65F-49E6-BA79-6B1F6179545C}"/>
              </a:ext>
            </a:extLst>
          </p:cNvPr>
          <p:cNvCxnSpPr/>
          <p:nvPr/>
        </p:nvCxnSpPr>
        <p:spPr>
          <a:xfrm>
            <a:off x="4937760" y="5019040"/>
            <a:ext cx="0" cy="57912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9A0C5750-412B-4E33-8757-CDBFACE48A1D}"/>
              </a:ext>
            </a:extLst>
          </p:cNvPr>
          <p:cNvCxnSpPr>
            <a:cxnSpLocks/>
          </p:cNvCxnSpPr>
          <p:nvPr/>
        </p:nvCxnSpPr>
        <p:spPr>
          <a:xfrm>
            <a:off x="3901440" y="2438400"/>
            <a:ext cx="4368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2211C42F-C355-4EDB-8B7E-B3A693FF23E5}"/>
              </a:ext>
            </a:extLst>
          </p:cNvPr>
          <p:cNvCxnSpPr/>
          <p:nvPr/>
        </p:nvCxnSpPr>
        <p:spPr>
          <a:xfrm>
            <a:off x="3901440" y="2438400"/>
            <a:ext cx="0" cy="5994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BE3E8FB-3949-49DA-B449-C0B01432B85A}"/>
              </a:ext>
            </a:extLst>
          </p:cNvPr>
          <p:cNvCxnSpPr/>
          <p:nvPr/>
        </p:nvCxnSpPr>
        <p:spPr>
          <a:xfrm flipV="1">
            <a:off x="2794000" y="4551680"/>
            <a:ext cx="0" cy="4673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C0EA129D-613E-41BC-9ABC-C2B6B6800AD0}"/>
              </a:ext>
            </a:extLst>
          </p:cNvPr>
          <p:cNvCxnSpPr/>
          <p:nvPr/>
        </p:nvCxnSpPr>
        <p:spPr>
          <a:xfrm>
            <a:off x="8270240" y="2438400"/>
            <a:ext cx="0" cy="68072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D3BA827A-C733-4B8C-95A6-E88B0A975AF4}"/>
              </a:ext>
            </a:extLst>
          </p:cNvPr>
          <p:cNvCxnSpPr>
            <a:cxnSpLocks/>
          </p:cNvCxnSpPr>
          <p:nvPr/>
        </p:nvCxnSpPr>
        <p:spPr>
          <a:xfrm>
            <a:off x="7335520" y="5019040"/>
            <a:ext cx="354584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7DDE2E0C-9A33-4F7B-A6CC-64FD4410EB0B}"/>
              </a:ext>
            </a:extLst>
          </p:cNvPr>
          <p:cNvCxnSpPr/>
          <p:nvPr/>
        </p:nvCxnSpPr>
        <p:spPr>
          <a:xfrm>
            <a:off x="7335520" y="5019040"/>
            <a:ext cx="0" cy="447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ovezovalnik 27">
            <a:extLst>
              <a:ext uri="{FF2B5EF4-FFF2-40B4-BE49-F238E27FC236}">
                <a16:creationId xmlns:a16="http://schemas.microsoft.com/office/drawing/2014/main" id="{09A6F813-94CE-42C0-B587-78B15C9066A0}"/>
              </a:ext>
            </a:extLst>
          </p:cNvPr>
          <p:cNvCxnSpPr/>
          <p:nvPr/>
        </p:nvCxnSpPr>
        <p:spPr>
          <a:xfrm flipV="1">
            <a:off x="6029960" y="1849120"/>
            <a:ext cx="0" cy="5892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45FB4F1D-E2E5-4B33-B8EF-8F232E3228BD}"/>
              </a:ext>
            </a:extLst>
          </p:cNvPr>
          <p:cNvCxnSpPr/>
          <p:nvPr/>
        </p:nvCxnSpPr>
        <p:spPr>
          <a:xfrm>
            <a:off x="10881360" y="5019040"/>
            <a:ext cx="0" cy="447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ovezovalnik 31">
            <a:extLst>
              <a:ext uri="{FF2B5EF4-FFF2-40B4-BE49-F238E27FC236}">
                <a16:creationId xmlns:a16="http://schemas.microsoft.com/office/drawing/2014/main" id="{43F5F64D-CBF9-4A69-B3C9-0166D781A6EB}"/>
              </a:ext>
            </a:extLst>
          </p:cNvPr>
          <p:cNvCxnSpPr/>
          <p:nvPr/>
        </p:nvCxnSpPr>
        <p:spPr>
          <a:xfrm flipV="1">
            <a:off x="9108440" y="4551680"/>
            <a:ext cx="0" cy="4673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ravokotnik 34">
            <a:extLst>
              <a:ext uri="{FF2B5EF4-FFF2-40B4-BE49-F238E27FC236}">
                <a16:creationId xmlns:a16="http://schemas.microsoft.com/office/drawing/2014/main" id="{3FFEE88B-21C9-4FF8-9B0F-8996FECD6B1D}"/>
              </a:ext>
            </a:extLst>
          </p:cNvPr>
          <p:cNvSpPr/>
          <p:nvPr/>
        </p:nvSpPr>
        <p:spPr>
          <a:xfrm>
            <a:off x="848358" y="3037840"/>
            <a:ext cx="1808479" cy="1513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Pravokotnik 35">
            <a:extLst>
              <a:ext uri="{FF2B5EF4-FFF2-40B4-BE49-F238E27FC236}">
                <a16:creationId xmlns:a16="http://schemas.microsoft.com/office/drawing/2014/main" id="{04731C59-0850-4DD5-ABDD-BC683030561B}"/>
              </a:ext>
            </a:extLst>
          </p:cNvPr>
          <p:cNvSpPr/>
          <p:nvPr/>
        </p:nvSpPr>
        <p:spPr>
          <a:xfrm>
            <a:off x="3098800" y="3078480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7" name="Pravokotnik 36">
            <a:extLst>
              <a:ext uri="{FF2B5EF4-FFF2-40B4-BE49-F238E27FC236}">
                <a16:creationId xmlns:a16="http://schemas.microsoft.com/office/drawing/2014/main" id="{7F4A9B43-6C75-4B4C-BE71-8661AC3F601C}"/>
              </a:ext>
            </a:extLst>
          </p:cNvPr>
          <p:cNvSpPr/>
          <p:nvPr/>
        </p:nvSpPr>
        <p:spPr>
          <a:xfrm>
            <a:off x="6510017" y="5394965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ravokotnik 37">
            <a:extLst>
              <a:ext uri="{FF2B5EF4-FFF2-40B4-BE49-F238E27FC236}">
                <a16:creationId xmlns:a16="http://schemas.microsoft.com/office/drawing/2014/main" id="{C928A8DA-80C2-4CE0-87A6-99A772232EB9}"/>
              </a:ext>
            </a:extLst>
          </p:cNvPr>
          <p:cNvSpPr/>
          <p:nvPr/>
        </p:nvSpPr>
        <p:spPr>
          <a:xfrm>
            <a:off x="3901441" y="462291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Pravokotnik 38">
            <a:extLst>
              <a:ext uri="{FF2B5EF4-FFF2-40B4-BE49-F238E27FC236}">
                <a16:creationId xmlns:a16="http://schemas.microsoft.com/office/drawing/2014/main" id="{B08BECE2-C7CF-438C-8712-E86C2BD6CF30}"/>
              </a:ext>
            </a:extLst>
          </p:cNvPr>
          <p:cNvSpPr/>
          <p:nvPr/>
        </p:nvSpPr>
        <p:spPr>
          <a:xfrm>
            <a:off x="6355083" y="431802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Pravokotnik 39">
            <a:extLst>
              <a:ext uri="{FF2B5EF4-FFF2-40B4-BE49-F238E27FC236}">
                <a16:creationId xmlns:a16="http://schemas.microsoft.com/office/drawing/2014/main" id="{10BCDC15-AC14-409D-8B4E-F93415673ACA}"/>
              </a:ext>
            </a:extLst>
          </p:cNvPr>
          <p:cNvSpPr/>
          <p:nvPr/>
        </p:nvSpPr>
        <p:spPr>
          <a:xfrm>
            <a:off x="7043421" y="3103883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Pravokotnik 40">
            <a:extLst>
              <a:ext uri="{FF2B5EF4-FFF2-40B4-BE49-F238E27FC236}">
                <a16:creationId xmlns:a16="http://schemas.microsoft.com/office/drawing/2014/main" id="{E1D5FD01-F108-47ED-99D6-420A109A77D3}"/>
              </a:ext>
            </a:extLst>
          </p:cNvPr>
          <p:cNvSpPr/>
          <p:nvPr/>
        </p:nvSpPr>
        <p:spPr>
          <a:xfrm>
            <a:off x="9423396" y="3078480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Pravokotnik 41">
            <a:extLst>
              <a:ext uri="{FF2B5EF4-FFF2-40B4-BE49-F238E27FC236}">
                <a16:creationId xmlns:a16="http://schemas.microsoft.com/office/drawing/2014/main" id="{1C0FED3F-DACA-47FB-B87E-673109507EF4}"/>
              </a:ext>
            </a:extLst>
          </p:cNvPr>
          <p:cNvSpPr/>
          <p:nvPr/>
        </p:nvSpPr>
        <p:spPr>
          <a:xfrm>
            <a:off x="170185" y="5364485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Pravokotnik 42">
            <a:extLst>
              <a:ext uri="{FF2B5EF4-FFF2-40B4-BE49-F238E27FC236}">
                <a16:creationId xmlns:a16="http://schemas.microsoft.com/office/drawing/2014/main" id="{F82DD97F-4978-4E22-8309-D6E53DD75CB5}"/>
              </a:ext>
            </a:extLst>
          </p:cNvPr>
          <p:cNvSpPr/>
          <p:nvPr/>
        </p:nvSpPr>
        <p:spPr>
          <a:xfrm>
            <a:off x="3578861" y="5384805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Pravokotnik 43">
            <a:extLst>
              <a:ext uri="{FF2B5EF4-FFF2-40B4-BE49-F238E27FC236}">
                <a16:creationId xmlns:a16="http://schemas.microsoft.com/office/drawing/2014/main" id="{D93AE4D3-2984-43E9-A36F-997E692194C5}"/>
              </a:ext>
            </a:extLst>
          </p:cNvPr>
          <p:cNvSpPr/>
          <p:nvPr/>
        </p:nvSpPr>
        <p:spPr>
          <a:xfrm>
            <a:off x="9951716" y="5394965"/>
            <a:ext cx="1803397" cy="14731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E21B79B4-B9E0-4F57-9C05-7FFB34E3FB99}"/>
              </a:ext>
            </a:extLst>
          </p:cNvPr>
          <p:cNvSpPr txBox="1"/>
          <p:nvPr/>
        </p:nvSpPr>
        <p:spPr>
          <a:xfrm>
            <a:off x="8666505" y="816472"/>
            <a:ext cx="256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accent1">
                    <a:lumMod val="75000"/>
                  </a:schemeClr>
                </a:solidFill>
              </a:rPr>
              <a:t>MY FAMILY      </a:t>
            </a:r>
          </a:p>
          <a:p>
            <a:r>
              <a:rPr lang="sl-SI" sz="4000" dirty="0">
                <a:solidFill>
                  <a:schemeClr val="accent1">
                    <a:lumMod val="75000"/>
                  </a:schemeClr>
                </a:solidFill>
              </a:rPr>
              <a:t>     TREE</a:t>
            </a: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561DFEA9-2B00-4C22-AA8D-6A98D480879F}"/>
              </a:ext>
            </a:extLst>
          </p:cNvPr>
          <p:cNvSpPr txBox="1"/>
          <p:nvPr/>
        </p:nvSpPr>
        <p:spPr>
          <a:xfrm>
            <a:off x="711200" y="5916416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ME</a:t>
            </a:r>
          </a:p>
        </p:txBody>
      </p:sp>
      <p:sp>
        <p:nvSpPr>
          <p:cNvPr id="47" name="PoljeZBesedilom 46">
            <a:extLst>
              <a:ext uri="{FF2B5EF4-FFF2-40B4-BE49-F238E27FC236}">
                <a16:creationId xmlns:a16="http://schemas.microsoft.com/office/drawing/2014/main" id="{4A3962FF-1462-448D-AD4E-B8A6B967A377}"/>
              </a:ext>
            </a:extLst>
          </p:cNvPr>
          <p:cNvSpPr txBox="1"/>
          <p:nvPr/>
        </p:nvSpPr>
        <p:spPr>
          <a:xfrm>
            <a:off x="3578860" y="5943604"/>
            <a:ext cx="180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BROTHER/SISTER</a:t>
            </a: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3E646DE6-7975-4644-8501-6CDF1BA40512}"/>
              </a:ext>
            </a:extLst>
          </p:cNvPr>
          <p:cNvSpPr txBox="1"/>
          <p:nvPr/>
        </p:nvSpPr>
        <p:spPr>
          <a:xfrm>
            <a:off x="3427090" y="3593071"/>
            <a:ext cx="107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MOTHER</a:t>
            </a:r>
          </a:p>
        </p:txBody>
      </p:sp>
      <p:sp>
        <p:nvSpPr>
          <p:cNvPr id="49" name="PoljeZBesedilom 48">
            <a:extLst>
              <a:ext uri="{FF2B5EF4-FFF2-40B4-BE49-F238E27FC236}">
                <a16:creationId xmlns:a16="http://schemas.microsoft.com/office/drawing/2014/main" id="{B5BF3D6E-C105-45A1-9DC3-6D2054B3FF8E}"/>
              </a:ext>
            </a:extLst>
          </p:cNvPr>
          <p:cNvSpPr txBox="1"/>
          <p:nvPr/>
        </p:nvSpPr>
        <p:spPr>
          <a:xfrm>
            <a:off x="1268723" y="3579615"/>
            <a:ext cx="9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FATHER</a:t>
            </a: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4621B0C1-57FB-4948-88A1-65C36CFEEF0A}"/>
              </a:ext>
            </a:extLst>
          </p:cNvPr>
          <p:cNvSpPr txBox="1"/>
          <p:nvPr/>
        </p:nvSpPr>
        <p:spPr>
          <a:xfrm>
            <a:off x="4185910" y="1014312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GRANDMA</a:t>
            </a:r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C379249D-119B-4769-BD87-5105F2EFB889}"/>
              </a:ext>
            </a:extLst>
          </p:cNvPr>
          <p:cNvSpPr txBox="1"/>
          <p:nvPr/>
        </p:nvSpPr>
        <p:spPr>
          <a:xfrm>
            <a:off x="6654800" y="927721"/>
            <a:ext cx="129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GRANDPA</a:t>
            </a: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F687D173-607B-48B9-ABE8-4F4B4EB42FDF}"/>
              </a:ext>
            </a:extLst>
          </p:cNvPr>
          <p:cNvSpPr txBox="1"/>
          <p:nvPr/>
        </p:nvSpPr>
        <p:spPr>
          <a:xfrm>
            <a:off x="7203440" y="3579615"/>
            <a:ext cx="154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UNCLE/AUNT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6D4B1F72-C2CF-435F-B6A6-903D44D19CE5}"/>
              </a:ext>
            </a:extLst>
          </p:cNvPr>
          <p:cNvSpPr txBox="1"/>
          <p:nvPr/>
        </p:nvSpPr>
        <p:spPr>
          <a:xfrm>
            <a:off x="9611360" y="3593071"/>
            <a:ext cx="145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UNCLE/AUNT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E3069D2-EE5F-4F5B-AF76-4900EE09762A}"/>
              </a:ext>
            </a:extLst>
          </p:cNvPr>
          <p:cNvSpPr txBox="1"/>
          <p:nvPr/>
        </p:nvSpPr>
        <p:spPr>
          <a:xfrm>
            <a:off x="6908795" y="5982454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COUSIN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8DF966A7-E0FB-4D26-95A9-E011F6522584}"/>
              </a:ext>
            </a:extLst>
          </p:cNvPr>
          <p:cNvSpPr txBox="1"/>
          <p:nvPr/>
        </p:nvSpPr>
        <p:spPr>
          <a:xfrm>
            <a:off x="10360654" y="5946901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COUSIN</a:t>
            </a:r>
          </a:p>
        </p:txBody>
      </p:sp>
      <p:pic>
        <p:nvPicPr>
          <p:cNvPr id="2" name="20210105_006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3238" y="927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7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DBE5753-AF09-48CF-880D-9BF271FC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B2B8C246-E23C-4901-8363-2EB924B93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739" y="586541"/>
            <a:ext cx="10141270" cy="57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5|3.6|4|4|7.3|4.7|4|3|6.4|3.7|3.6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36</Words>
  <Application>Microsoft Office PowerPoint</Application>
  <PresentationFormat>Širokozaslonsko</PresentationFormat>
  <Paragraphs>33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MY FAMILY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FAMILY</dc:title>
  <dc:creator>Aleksander Veronik</dc:creator>
  <cp:lastModifiedBy>fos1966@gmail.com</cp:lastModifiedBy>
  <cp:revision>23</cp:revision>
  <dcterms:created xsi:type="dcterms:W3CDTF">2020-11-24T13:09:26Z</dcterms:created>
  <dcterms:modified xsi:type="dcterms:W3CDTF">2021-01-10T07:17:38Z</dcterms:modified>
</cp:coreProperties>
</file>