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899FFB-1ED6-49BB-B4D3-08CB3B154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3A4097-872B-4EEF-A489-274436014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BEAA397-B9A4-4995-8E65-70332D96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D90A9A-A279-40F7-AFE2-89647141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2619981-8E91-403E-8A55-FC931127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175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0B6C90-688A-41E9-A5A5-4C980412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A4DC74B-AC50-464E-BCCD-171EA3702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2B5FB7-1678-4E6F-927D-B1F4F9B7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BE28E8-EEED-4991-99DA-3ED912CC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A1E129-E0D6-4F0A-9B25-DD5203BC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802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F841D85-7ECB-4E04-9579-0C7F44BFD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489E9E8-9E18-499E-93E5-605977375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683114-1D38-42FB-A8EB-695A1A8C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C7F993-4591-4EDF-87EC-165F2F6E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C866FFA-9471-460C-BDB8-207B4888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1AFF7F-0441-4A3C-8C6C-46C6FB06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5A080D-2B42-4C2E-B9DC-94945E921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FC0F4F-488F-4C82-AB82-DE68ED53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09D6E6-4AD8-41A4-BCA8-DF125F8D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15CD7F2-4B13-42D0-B5CB-8926A96A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037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135B53-0597-4E2D-A3A8-F33DB799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71CDF3D-8B0B-48E1-96B6-518D2956D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73B53B4-7BC7-4F23-A9AB-479412A3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EB3847F-4084-4C93-915E-C7B41750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A15BE9-7CD6-4F41-BBE0-3FF088C4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418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CB6854-A7AD-4EAD-8FBF-BFFFB2A1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E36871-D761-4340-9880-F2A4D6F53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366529A-5B74-421A-B345-9F5331B5D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E2021B0-4D3E-44FB-B5E7-A5BFD25E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C2B3F95-59E3-417B-9CC1-4E1EB05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BAE4BD-3BE3-40AA-9478-8DB2A67B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13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CC3D84-055D-4C81-BC80-3D0A9A87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DA4DC6F-D44C-4601-891B-CAC5690D6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414DC21-1407-4770-99F8-6643F6613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777F375-A9AD-4A2B-BFC6-A6293E451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FA3170F-A29E-4B11-B0C2-068AD1CF8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C66AD44-CAD5-4C7E-A552-7A5F02C9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5F091A1-ABA0-4409-A8FB-DC537CFD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E2F349B-594A-41BD-8CFE-1867708D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905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DA592-693E-4760-A0EF-D1516968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B5D9625-1776-4F73-BE43-A2352CA9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47AAB6C-1462-4CFC-9517-1F903BD2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384DA52-26EE-495C-B991-8EEA2C37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341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820B463-C1B2-4673-AAB9-333747CC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C939094-9F18-417A-9D82-9D9681D1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C5D9894-F814-4ADE-B176-AEDD2243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73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C58B67-41D0-44D7-94EC-D162AF98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B9011B-4603-47B7-B0BB-8F34DD69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83B821B-62FC-4D96-95A6-1AC9288E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756D1B3-D9B7-4C92-BDE2-2F6E1382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C5B5D01-9E00-4B2F-80C6-D4516A04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258420F-0F6E-4DFA-BE39-07BCBE5A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4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6DE31D-0FDD-4F32-8DFE-B97FFB7B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FE176D9-4626-477A-BE04-E36B888CA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EE6AEE0-B370-4785-BD6A-D92E9B959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4D5DD37-C2F9-4AB0-BF92-330A834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FB097A2-E4F0-447E-9EAD-2F72E994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DEC5C64-87D0-4903-946B-45FA81A7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02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A4830A2-64B9-4B76-8FE4-7DBA1B5B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F9265CD-E6B9-46B7-838E-748F1D43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E3F02E-D0FD-47A3-9EA8-2213798D7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1D01-056E-4E16-986E-ADBEAB03C107}" type="datetimeFigureOut">
              <a:rPr lang="sl-SI" smtClean="0"/>
              <a:t>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58F46E2-A371-4D50-A7DA-BB87BF366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2CA1A9-457E-4605-8D7E-B0018A7E1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9D18-41EF-4B06-B34C-2687080031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3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5C0DB3-E6E8-4A29-925F-2CD7F3BCF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81449"/>
          </a:xfrm>
        </p:spPr>
        <p:txBody>
          <a:bodyPr>
            <a:normAutofit/>
          </a:bodyPr>
          <a:lstStyle/>
          <a:p>
            <a:r>
              <a:rPr lang="sl-SI" sz="9600" b="1" dirty="0" err="1"/>
              <a:t>Sportaktivitäten</a:t>
            </a:r>
            <a:endParaRPr lang="sl-SI" sz="9600" b="1" dirty="0"/>
          </a:p>
        </p:txBody>
      </p:sp>
    </p:spTree>
    <p:extLst>
      <p:ext uri="{BB962C8B-B14F-4D97-AF65-F5344CB8AC3E}">
        <p14:creationId xmlns:p14="http://schemas.microsoft.com/office/powerpoint/2010/main" val="191990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90545B-E538-4159-8EA1-85F2DFCA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38" y="681038"/>
            <a:ext cx="9266723" cy="4352921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27E1BB-F693-4362-A75C-74190706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5459"/>
            <a:ext cx="10515600" cy="571503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err="1"/>
              <a:t>Fußball</a:t>
            </a:r>
            <a:r>
              <a:rPr lang="sl-SI" b="1" dirty="0"/>
              <a:t> </a:t>
            </a:r>
            <a:r>
              <a:rPr lang="sl-SI" b="1" dirty="0" err="1"/>
              <a:t>spielen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64749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46CAFEE-2207-420B-8B27-A994C706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186137"/>
            <a:ext cx="10516511" cy="3481118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C31807-8F1D-4B20-866C-62A6AB84E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74659"/>
            <a:ext cx="10515600" cy="502304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err="1"/>
              <a:t>laufen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00955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F7C374D-09A2-44F1-BC32-122C1CB5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09" y="1533559"/>
            <a:ext cx="6529382" cy="2822693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5FA4A7-48CE-4C28-8B4D-61654056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5693"/>
            <a:ext cx="10515600" cy="511269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err="1"/>
              <a:t>schwimmen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2239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BB7A10A-A665-4655-9A0A-A16D9FA6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829" y="876021"/>
            <a:ext cx="4316342" cy="4352921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140B15-FF5F-4500-8184-B2B68A1F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2587"/>
            <a:ext cx="10515600" cy="484375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err="1"/>
              <a:t>Tennis</a:t>
            </a:r>
            <a:r>
              <a:rPr lang="sl-SI" b="1" dirty="0"/>
              <a:t> </a:t>
            </a:r>
            <a:r>
              <a:rPr lang="sl-SI" b="1" dirty="0" err="1"/>
              <a:t>spielen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68365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EBACB7F-88B9-4758-8BD1-8D1E8C7C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35" y="977681"/>
            <a:ext cx="3987130" cy="4346825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8BC731-90E0-49D1-8F4F-8F978211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2587"/>
            <a:ext cx="10515600" cy="484375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/>
              <a:t>Rad </a:t>
            </a:r>
            <a:r>
              <a:rPr lang="sl-SI" b="1" dirty="0" err="1"/>
              <a:t>fahren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04815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8351C57-C8FE-4253-AA91-1F372E71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79" y="768445"/>
            <a:ext cx="3438442" cy="4352921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287C1C-CDE8-498A-98C2-3DFEB2F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4305"/>
            <a:ext cx="10515600" cy="4126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b="1" dirty="0"/>
              <a:t>Ski </a:t>
            </a:r>
            <a:r>
              <a:rPr lang="sl-SI" b="1" dirty="0" err="1"/>
              <a:t>fahren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25737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4EDA585-BBBD-4970-B672-D68296AA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241" y="607080"/>
            <a:ext cx="7169517" cy="4352921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46BF66-1EB4-4544-AC8A-66BB041F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28447"/>
            <a:ext cx="10515600" cy="4485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b="1" dirty="0" err="1"/>
              <a:t>Volleyball</a:t>
            </a:r>
            <a:r>
              <a:rPr lang="sl-SI" b="1" dirty="0"/>
              <a:t> </a:t>
            </a:r>
            <a:r>
              <a:rPr lang="sl-SI" b="1" dirty="0" err="1"/>
              <a:t>spielen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6687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</Words>
  <Application>Microsoft Office PowerPoint</Application>
  <PresentationFormat>Širokozaslonsko</PresentationFormat>
  <Paragraphs>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Sportaktivitäten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Sportaktivitäten</dc:title>
  <dc:creator>Gregor Strniša</dc:creator>
  <cp:lastModifiedBy>Gregor Strniša</cp:lastModifiedBy>
  <cp:revision>2</cp:revision>
  <dcterms:created xsi:type="dcterms:W3CDTF">2025-01-03T16:52:47Z</dcterms:created>
  <dcterms:modified xsi:type="dcterms:W3CDTF">2025-01-03T18:26:58Z</dcterms:modified>
</cp:coreProperties>
</file>