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61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121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693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966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431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1094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587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76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380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270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657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1142F-62D4-4AF5-842A-9935533C887C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27962-4FF4-4C78-86F5-37DDB60A19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404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youtube.com/watch?v=c9pF5uCcn90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c9pF5uCcn90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watch?v=C5gXJEy_rqE&amp;ab_channel=LojzeFlisek" TargetMode="Externa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hyperlink" Target="https://youtu.be/0A1Jl4w9opU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Glasbena umetnost 5. r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smtClean="0"/>
              <a:t>Klikni </a:t>
            </a:r>
            <a:r>
              <a:rPr lang="sl-SI" dirty="0" smtClean="0"/>
              <a:t>na ikono zvočnika in puščico za predvajanje: </a:t>
            </a:r>
          </a:p>
          <a:p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4597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0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Glasba Notranjske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Ljoba</a:t>
            </a:r>
            <a:r>
              <a:rPr lang="sl-SI" dirty="0" smtClean="0"/>
              <a:t> </a:t>
            </a:r>
            <a:r>
              <a:rPr lang="sl-SI" dirty="0" err="1"/>
              <a:t>Jenče</a:t>
            </a:r>
            <a:r>
              <a:rPr lang="sl-SI" dirty="0"/>
              <a:t>: </a:t>
            </a:r>
            <a:r>
              <a:rPr lang="sl-SI" dirty="0" smtClean="0"/>
              <a:t> </a:t>
            </a:r>
            <a:endParaRPr lang="sl-SI" dirty="0"/>
          </a:p>
          <a:p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b="1" dirty="0" smtClean="0"/>
              <a:t>LEJSARJOV </a:t>
            </a:r>
            <a:r>
              <a:rPr lang="sl-SI" b="1" dirty="0"/>
              <a:t>MALEN</a:t>
            </a:r>
            <a:endParaRPr lang="sl-SI" dirty="0"/>
          </a:p>
          <a:p>
            <a:pPr marL="0" lvl="0" indent="0">
              <a:buNone/>
            </a:pPr>
            <a:r>
              <a:rPr lang="sl-SI" dirty="0"/>
              <a:t>Je </a:t>
            </a:r>
            <a:r>
              <a:rPr lang="sl-SI" dirty="0" err="1"/>
              <a:t>lejsarjov</a:t>
            </a:r>
            <a:r>
              <a:rPr lang="sl-SI" dirty="0"/>
              <a:t> </a:t>
            </a:r>
            <a:r>
              <a:rPr lang="sl-SI" dirty="0" err="1"/>
              <a:t>malen</a:t>
            </a:r>
            <a:r>
              <a:rPr lang="sl-SI" dirty="0"/>
              <a:t> pa </a:t>
            </a:r>
            <a:r>
              <a:rPr lang="sl-SI" dirty="0" err="1"/>
              <a:t>miele</a:t>
            </a:r>
            <a:r>
              <a:rPr lang="sl-SI" dirty="0"/>
              <a:t> po malem,</a:t>
            </a:r>
          </a:p>
          <a:p>
            <a:pPr marL="0" indent="0">
              <a:buNone/>
            </a:pPr>
            <a:r>
              <a:rPr lang="sl-SI" dirty="0"/>
              <a:t>kadija, </a:t>
            </a:r>
            <a:r>
              <a:rPr lang="sl-SI" dirty="0" err="1"/>
              <a:t>kadeja</a:t>
            </a:r>
            <a:r>
              <a:rPr lang="sl-SI" dirty="0"/>
              <a:t>, kadija, </a:t>
            </a:r>
            <a:r>
              <a:rPr lang="sl-SI" dirty="0" err="1"/>
              <a:t>kadon</a:t>
            </a:r>
            <a:r>
              <a:rPr lang="sl-SI" dirty="0"/>
              <a:t>.</a:t>
            </a:r>
          </a:p>
          <a:p>
            <a:pPr marL="0" lvl="0" indent="0">
              <a:buNone/>
            </a:pPr>
            <a:r>
              <a:rPr lang="sl-SI" dirty="0"/>
              <a:t>Če voda </a:t>
            </a:r>
            <a:r>
              <a:rPr lang="sl-SI" dirty="0" err="1"/>
              <a:t>prdere</a:t>
            </a:r>
            <a:r>
              <a:rPr lang="sl-SI" dirty="0"/>
              <a:t> pa </a:t>
            </a:r>
            <a:r>
              <a:rPr lang="sl-SI" dirty="0" err="1"/>
              <a:t>malen</a:t>
            </a:r>
            <a:r>
              <a:rPr lang="sl-SI" dirty="0"/>
              <a:t> </a:t>
            </a:r>
            <a:r>
              <a:rPr lang="sl-SI" dirty="0" smtClean="0"/>
              <a:t>podere, kadija…</a:t>
            </a:r>
            <a:endParaRPr lang="sl-SI" dirty="0"/>
          </a:p>
          <a:p>
            <a:pPr marL="0" lvl="0" indent="0">
              <a:buNone/>
            </a:pPr>
            <a:r>
              <a:rPr lang="sl-SI" dirty="0"/>
              <a:t>Pa </a:t>
            </a:r>
            <a:r>
              <a:rPr lang="sl-SI" dirty="0" err="1"/>
              <a:t>Lejsarca</a:t>
            </a:r>
            <a:r>
              <a:rPr lang="sl-SI" dirty="0"/>
              <a:t> pravi, pa </a:t>
            </a:r>
            <a:r>
              <a:rPr lang="sl-SI" dirty="0" err="1"/>
              <a:t>malen</a:t>
            </a:r>
            <a:r>
              <a:rPr lang="sl-SI" dirty="0"/>
              <a:t> </a:t>
            </a:r>
            <a:r>
              <a:rPr lang="sl-SI" dirty="0" smtClean="0"/>
              <a:t>popravi, kadija...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Če pride pa suša, pa </a:t>
            </a:r>
            <a:r>
              <a:rPr lang="sl-SI" dirty="0" err="1"/>
              <a:t>malen</a:t>
            </a:r>
            <a:r>
              <a:rPr lang="sl-SI" dirty="0"/>
              <a:t> </a:t>
            </a:r>
            <a:r>
              <a:rPr lang="sl-SI" dirty="0" smtClean="0"/>
              <a:t>posluša, kadija…</a:t>
            </a:r>
            <a:endParaRPr lang="sl-SI" dirty="0"/>
          </a:p>
          <a:p>
            <a:endParaRPr lang="sl-SI" dirty="0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886907"/>
            <a:ext cx="487363" cy="487363"/>
          </a:xfrm>
          <a:prstGeom prst="rect">
            <a:avLst/>
          </a:prstGeom>
        </p:spPr>
      </p:pic>
      <p:pic>
        <p:nvPicPr>
          <p:cNvPr id="7" name="Slika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1594" y="886907"/>
            <a:ext cx="32480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Zapis v zvezek: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2. Besedilo ljudske pesmi Je </a:t>
            </a:r>
            <a:r>
              <a:rPr lang="sl-SI" dirty="0" err="1" smtClean="0"/>
              <a:t>lejsarjov</a:t>
            </a:r>
            <a:r>
              <a:rPr lang="sl-SI" dirty="0" smtClean="0"/>
              <a:t> </a:t>
            </a:r>
            <a:r>
              <a:rPr lang="sl-SI" dirty="0" err="1" smtClean="0"/>
              <a:t>maln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b="1" dirty="0" smtClean="0"/>
              <a:t>LEJSARJOV MALEN</a:t>
            </a:r>
            <a:endParaRPr lang="sl-SI" dirty="0" smtClean="0"/>
          </a:p>
          <a:p>
            <a:pPr marL="0" lvl="0" indent="0">
              <a:buNone/>
            </a:pPr>
            <a:r>
              <a:rPr lang="sl-SI" dirty="0" smtClean="0"/>
              <a:t>Je </a:t>
            </a:r>
            <a:r>
              <a:rPr lang="sl-SI" dirty="0" err="1" smtClean="0"/>
              <a:t>lejsarjov</a:t>
            </a:r>
            <a:r>
              <a:rPr lang="sl-SI" dirty="0" smtClean="0"/>
              <a:t> </a:t>
            </a:r>
            <a:r>
              <a:rPr lang="sl-SI" dirty="0" err="1" smtClean="0"/>
              <a:t>malen</a:t>
            </a:r>
            <a:r>
              <a:rPr lang="sl-SI" dirty="0" smtClean="0"/>
              <a:t> pa </a:t>
            </a:r>
            <a:r>
              <a:rPr lang="sl-SI" dirty="0" err="1" smtClean="0"/>
              <a:t>miele</a:t>
            </a:r>
            <a:r>
              <a:rPr lang="sl-SI" dirty="0" smtClean="0"/>
              <a:t> po malem,</a:t>
            </a:r>
          </a:p>
          <a:p>
            <a:pPr marL="0" indent="0">
              <a:buNone/>
            </a:pPr>
            <a:r>
              <a:rPr lang="sl-SI" dirty="0" smtClean="0"/>
              <a:t>kadija, </a:t>
            </a:r>
            <a:r>
              <a:rPr lang="sl-SI" dirty="0" err="1" smtClean="0"/>
              <a:t>kadeja</a:t>
            </a:r>
            <a:r>
              <a:rPr lang="sl-SI" dirty="0" smtClean="0"/>
              <a:t>, kadija, </a:t>
            </a:r>
            <a:r>
              <a:rPr lang="sl-SI" dirty="0" err="1" smtClean="0"/>
              <a:t>kadon</a:t>
            </a:r>
            <a:r>
              <a:rPr lang="sl-SI" dirty="0" smtClean="0"/>
              <a:t>.</a:t>
            </a:r>
          </a:p>
          <a:p>
            <a:pPr marL="0" lvl="0" indent="0">
              <a:buNone/>
            </a:pPr>
            <a:r>
              <a:rPr lang="sl-SI" dirty="0" smtClean="0"/>
              <a:t>Če voda </a:t>
            </a:r>
            <a:r>
              <a:rPr lang="sl-SI" dirty="0" err="1" smtClean="0"/>
              <a:t>prdere</a:t>
            </a:r>
            <a:r>
              <a:rPr lang="sl-SI" dirty="0" smtClean="0"/>
              <a:t> pa </a:t>
            </a:r>
            <a:r>
              <a:rPr lang="sl-SI" dirty="0" err="1" smtClean="0"/>
              <a:t>malen</a:t>
            </a:r>
            <a:r>
              <a:rPr lang="sl-SI" dirty="0" smtClean="0"/>
              <a:t> podere, kadija…</a:t>
            </a:r>
          </a:p>
          <a:p>
            <a:pPr marL="0" lvl="0" indent="0">
              <a:buNone/>
            </a:pPr>
            <a:r>
              <a:rPr lang="sl-SI" dirty="0" smtClean="0"/>
              <a:t>Pa </a:t>
            </a:r>
            <a:r>
              <a:rPr lang="sl-SI" dirty="0" err="1" smtClean="0"/>
              <a:t>Lejsarca</a:t>
            </a:r>
            <a:r>
              <a:rPr lang="sl-SI" dirty="0" smtClean="0"/>
              <a:t> pravi, pa </a:t>
            </a:r>
            <a:r>
              <a:rPr lang="sl-SI" dirty="0" err="1" smtClean="0"/>
              <a:t>malen</a:t>
            </a:r>
            <a:r>
              <a:rPr lang="sl-SI" dirty="0" smtClean="0"/>
              <a:t> popravi, kadija...</a:t>
            </a:r>
          </a:p>
          <a:p>
            <a:pPr marL="0" indent="0">
              <a:buNone/>
            </a:pPr>
            <a:r>
              <a:rPr lang="sl-SI" dirty="0" smtClean="0"/>
              <a:t>Če pride pa suša, pa </a:t>
            </a:r>
            <a:r>
              <a:rPr lang="sl-SI" dirty="0" err="1" smtClean="0"/>
              <a:t>malen</a:t>
            </a:r>
            <a:r>
              <a:rPr lang="sl-SI" dirty="0" smtClean="0"/>
              <a:t> posluša, kadija…</a:t>
            </a:r>
          </a:p>
        </p:txBody>
      </p:sp>
    </p:spTree>
    <p:extLst>
      <p:ext uri="{BB962C8B-B14F-4D97-AF65-F5344CB8AC3E}">
        <p14:creationId xmlns:p14="http://schemas.microsoft.com/office/powerpoint/2010/main" val="8472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Pojemo in igramo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Pesem še enkrat poslušaj in se jo nauči zapeti.</a:t>
            </a:r>
          </a:p>
          <a:p>
            <a:r>
              <a:rPr lang="sl-SI" dirty="0" smtClean="0"/>
              <a:t>Če sneg zunaj še ni pokril vseh kamenčkov, poišči dva in z njima spremljaj svoje petje.</a:t>
            </a:r>
          </a:p>
          <a:p>
            <a:endParaRPr lang="sl-SI" dirty="0"/>
          </a:p>
        </p:txBody>
      </p:sp>
      <p:pic>
        <p:nvPicPr>
          <p:cNvPr id="4" name="Slika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382" y="2968625"/>
            <a:ext cx="5507182" cy="3668933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7489" y="680316"/>
            <a:ext cx="487363" cy="487363"/>
          </a:xfrm>
          <a:prstGeom prst="rect">
            <a:avLst/>
          </a:prstGeom>
        </p:spPr>
      </p:pic>
      <p:pic>
        <p:nvPicPr>
          <p:cNvPr id="6" name="Slika 5">
            <a:hlinkClick r:id="rId5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291" y="3635375"/>
            <a:ext cx="3429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smo končali za danes.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Upam, da ste uživali in da ste se naučili kaj novega. </a:t>
            </a:r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Na Notranjsko se bomo odpravili še naslednji teden, do takrat pa ostanite zdravi, prepevajte in igrajte na kamenčke, ter razveselite svoje domače.</a:t>
            </a:r>
          </a:p>
          <a:p>
            <a:endParaRPr lang="sl-SI" dirty="0"/>
          </a:p>
          <a:p>
            <a:r>
              <a:rPr lang="sl-SI" dirty="0" smtClean="0"/>
              <a:t>Neža Erznožnik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2688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1. Ponovi pesem prejšnjega tedna: Ob bistrem potočku je mlin </a:t>
            </a:r>
            <a:r>
              <a:rPr lang="sl-SI" sz="1800" dirty="0" smtClean="0"/>
              <a:t>(klikni na fotografijo za spremljavo)</a:t>
            </a:r>
            <a:endParaRPr lang="sl-SI" sz="1800" dirty="0"/>
          </a:p>
        </p:txBody>
      </p:sp>
      <p:pic>
        <p:nvPicPr>
          <p:cNvPr id="4" name="Označba mesta vsebine 3">
            <a:hlinkClick r:id="rId6"/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67" y="1825625"/>
            <a:ext cx="7762665" cy="4351338"/>
          </a:xfr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10561" y="12707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2. Današnja tema učne ure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2315" y="784224"/>
            <a:ext cx="487363" cy="487363"/>
          </a:xfrm>
          <a:prstGeom prst="rect">
            <a:avLst/>
          </a:prstGeom>
        </p:spPr>
      </p:pic>
      <p:pic>
        <p:nvPicPr>
          <p:cNvPr id="6" name="Picture 3" descr="zemlevid slovenije"/>
          <p:cNvPicPr>
            <a:picLocks noGrp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" b="3873"/>
          <a:stretch/>
        </p:blipFill>
        <p:spPr bwMode="auto">
          <a:xfrm>
            <a:off x="212667" y="1479852"/>
            <a:ext cx="6217920" cy="4003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https://upload.wikimedia.org/wikipedia/commons/d/d4/Pokrajine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28" y="2712027"/>
            <a:ext cx="4949536" cy="3377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51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Snežnik  in Grad Snežnik 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0286" y="2888674"/>
            <a:ext cx="7105607" cy="356408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108" y="1434197"/>
            <a:ext cx="5761219" cy="2243522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90683" y="655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 smtClean="0"/>
              <a:t>Cerkniško jezero, Slivnica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5" name="Označba mesta vsebine 4" descr="izleti, kam na izlet, enodnevni izlet, družinski izlet, ideja za izlet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5" y="1732358"/>
            <a:ext cx="8364681" cy="4283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0169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r>
              <a:rPr lang="sl-SI" dirty="0" smtClean="0"/>
              <a:t>Rakov </a:t>
            </a:r>
            <a:r>
              <a:rPr lang="sl-SI" dirty="0" err="1" smtClean="0"/>
              <a:t>Škocijan</a:t>
            </a:r>
            <a:r>
              <a:rPr lang="sl-SI" dirty="0" smtClean="0"/>
              <a:t> in Postojnska jama</a:t>
            </a:r>
            <a:endParaRPr lang="sl-SI" dirty="0"/>
          </a:p>
        </p:txBody>
      </p:sp>
      <p:pic>
        <p:nvPicPr>
          <p:cNvPr id="4" name="Označba mesta vsebine 3" descr="izleti, kam na izlet, enodnevni izlet, družinski izlet, ideja za izlet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7727"/>
            <a:ext cx="5039591" cy="357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ark Postojnska jam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3" y="2597727"/>
            <a:ext cx="7065817" cy="357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7625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Gremo na izlet?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6421" r="18468"/>
          <a:stretch/>
        </p:blipFill>
        <p:spPr>
          <a:xfrm>
            <a:off x="72737" y="2678306"/>
            <a:ext cx="2623874" cy="3022407"/>
          </a:xfrm>
          <a:prstGeom prst="rect">
            <a:avLst/>
          </a:prstGeom>
        </p:spPr>
      </p:pic>
      <p:pic>
        <p:nvPicPr>
          <p:cNvPr id="1026" name="Picture 2" descr="VLAK2015rom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24"/>
          <a:stretch/>
        </p:blipFill>
        <p:spPr bwMode="auto">
          <a:xfrm>
            <a:off x="7694298" y="2678305"/>
            <a:ext cx="4237020" cy="302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hlinkClick r:id="rId5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8649" y="2678306"/>
            <a:ext cx="4533611" cy="3022407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5206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5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Notranjska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0992" y="784224"/>
            <a:ext cx="487363" cy="487363"/>
          </a:xfrm>
          <a:prstGeom prst="rect">
            <a:avLst/>
          </a:prstGeom>
        </p:spPr>
      </p:pic>
      <p:pic>
        <p:nvPicPr>
          <p:cNvPr id="5" name="Označba mesta vsebine 4"/>
          <p:cNvPicPr>
            <a:picLocks noGrp="1"/>
          </p:cNvPicPr>
          <p:nvPr>
            <p:ph idx="1"/>
          </p:nvPr>
        </p:nvPicPr>
        <p:blipFill rotWithShape="1">
          <a:blip r:embed="rId6"/>
          <a:srcRect l="38186" t="30709" r="46268" b="55155"/>
          <a:stretch/>
        </p:blipFill>
        <p:spPr bwMode="auto">
          <a:xfrm>
            <a:off x="332510" y="1465118"/>
            <a:ext cx="4842164" cy="2899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65" y="365124"/>
            <a:ext cx="5673436" cy="59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Zapis v zvezek: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    Z GLASBO NA NOTRANJSKO</a:t>
            </a:r>
          </a:p>
          <a:p>
            <a:r>
              <a:rPr lang="sl-SI" dirty="0" smtClean="0"/>
              <a:t>1. V parih povedih zapiši o čem pripoveduje zgodbica: </a:t>
            </a:r>
          </a:p>
          <a:p>
            <a:pPr marL="0" indent="0">
              <a:buNone/>
            </a:pPr>
            <a:r>
              <a:rPr lang="sl-SI" dirty="0" smtClean="0"/>
              <a:t> _____________________________________________________</a:t>
            </a:r>
          </a:p>
          <a:p>
            <a:pPr marL="0" indent="0">
              <a:buNone/>
            </a:pPr>
            <a:r>
              <a:rPr lang="sl-SI" dirty="0" smtClean="0"/>
              <a:t> _____________________________________________________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941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225</Words>
  <Application>Microsoft Office PowerPoint</Application>
  <PresentationFormat>Širokozaslonsko</PresentationFormat>
  <Paragraphs>43</Paragraphs>
  <Slides>13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Glasbena umetnost 5. r</vt:lpstr>
      <vt:lpstr>1. Ponovi pesem prejšnjega tedna: Ob bistrem potočku je mlin (klikni na fotografijo za spremljavo)</vt:lpstr>
      <vt:lpstr>2. Današnja tema učne ure</vt:lpstr>
      <vt:lpstr>Snežnik  in Grad Snežnik </vt:lpstr>
      <vt:lpstr>Cerkniško jezero, Slivnica </vt:lpstr>
      <vt:lpstr>Rakov Škocijan in Postojnska jama</vt:lpstr>
      <vt:lpstr>Gremo na izlet?</vt:lpstr>
      <vt:lpstr>Notranjska</vt:lpstr>
      <vt:lpstr>Zapis v zvezek:</vt:lpstr>
      <vt:lpstr>Glasba Notranjske</vt:lpstr>
      <vt:lpstr>Zapis v zvezek: </vt:lpstr>
      <vt:lpstr>Pojemo in igramo</vt:lpstr>
      <vt:lpstr>Pa smo končali za danes.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Glasbena umetnost 5. r</dc:title>
  <dc:creator>Microsoftov račun</dc:creator>
  <cp:lastModifiedBy>Kati  Mezeg</cp:lastModifiedBy>
  <cp:revision>9</cp:revision>
  <dcterms:created xsi:type="dcterms:W3CDTF">2020-12-02T13:13:49Z</dcterms:created>
  <dcterms:modified xsi:type="dcterms:W3CDTF">2020-12-17T07:32:16Z</dcterms:modified>
</cp:coreProperties>
</file>