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v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>
      <p:cViewPr varScale="1">
        <p:scale>
          <a:sx n="59" d="100"/>
          <a:sy n="59" d="100"/>
        </p:scale>
        <p:origin x="149" y="5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t>24.10.2017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sl-SI" smtClean="0"/>
              <a:pPr/>
              <a:t>24.10.2017</a:t>
            </a:fld>
            <a:endParaRPr lang="sl-SI" dirty="0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>
                <a:effectLst/>
              </a:rPr>
              <a:t>šesti </a:t>
            </a:r>
            <a:r>
              <a:rPr lang="sl-SI" dirty="0" smtClean="0"/>
              <a:t>raven</a:t>
            </a:r>
          </a:p>
          <a:p>
            <a:pPr lvl="6"/>
            <a:r>
              <a:rPr lang="sl-SI" dirty="0" smtClean="0">
                <a:effectLst/>
              </a:rPr>
              <a:t>Sedma </a:t>
            </a:r>
            <a:r>
              <a:rPr lang="sl-SI" dirty="0" smtClean="0"/>
              <a:t>raven</a:t>
            </a:r>
          </a:p>
          <a:p>
            <a:pPr lvl="7"/>
            <a:r>
              <a:rPr lang="sl-SI" dirty="0" smtClean="0"/>
              <a:t>Osma raven</a:t>
            </a:r>
          </a:p>
          <a:p>
            <a:pPr lvl="8"/>
            <a:r>
              <a:rPr lang="sl-SI" dirty="0" smtClean="0">
                <a:effectLst/>
              </a:rPr>
              <a:t>Девети </a:t>
            </a:r>
            <a:r>
              <a:rPr lang="sl-SI" dirty="0" smtClean="0"/>
              <a:t>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sl-SI" smtClean="0"/>
              <a:pPr/>
              <a:t>24.10.2017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err="1" smtClean="0">
                <a:latin typeface="Palatino Linotype"/>
              </a:rPr>
              <a:t>Mein</a:t>
            </a:r>
            <a:r>
              <a:rPr lang="sl-SI" dirty="0" smtClean="0">
                <a:latin typeface="Palatino Linotype"/>
              </a:rPr>
              <a:t> </a:t>
            </a:r>
            <a:r>
              <a:rPr lang="sl-SI" dirty="0" err="1" smtClean="0">
                <a:latin typeface="Palatino Linotype"/>
              </a:rPr>
              <a:t>Tagesablauf</a:t>
            </a:r>
            <a:endParaRPr lang="sl-SI" sz="7200" b="0" i="0" dirty="0">
              <a:solidFill>
                <a:schemeClr val="tx1"/>
              </a:solidFill>
              <a:latin typeface="Palatino Linotype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sl-SI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05" y="857697"/>
            <a:ext cx="4883274" cy="26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Sonntagmorgen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Am </a:t>
            </a:r>
            <a:r>
              <a:rPr lang="sl-SI" dirty="0" err="1" smtClean="0"/>
              <a:t>Sonntag</a:t>
            </a:r>
            <a:r>
              <a:rPr lang="sl-SI" dirty="0" smtClean="0"/>
              <a:t> s</a:t>
            </a:r>
            <a:r>
              <a:rPr lang="de-DE" dirty="0" err="1" smtClean="0"/>
              <a:t>tehe</a:t>
            </a:r>
            <a:r>
              <a:rPr lang="de-DE" dirty="0" smtClean="0"/>
              <a:t> </a:t>
            </a:r>
            <a:r>
              <a:rPr lang="de-DE" dirty="0"/>
              <a:t>ich um </a:t>
            </a:r>
            <a:r>
              <a:rPr lang="sl-SI" dirty="0" smtClean="0"/>
              <a:t>8:30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de-DE" dirty="0" smtClean="0"/>
              <a:t>auf</a:t>
            </a:r>
            <a:r>
              <a:rPr lang="de-DE" dirty="0"/>
              <a:t>, weil ich zum Gottesdienst gehen muss. </a:t>
            </a:r>
            <a:endParaRPr lang="sl-SI" dirty="0" smtClean="0"/>
          </a:p>
          <a:p>
            <a:r>
              <a:rPr lang="de-DE" dirty="0" smtClean="0"/>
              <a:t>Ich </a:t>
            </a:r>
            <a:r>
              <a:rPr lang="de-DE" dirty="0"/>
              <a:t>habe um </a:t>
            </a:r>
            <a:r>
              <a:rPr lang="sl-SI" dirty="0" smtClean="0"/>
              <a:t>9:30</a:t>
            </a:r>
            <a:r>
              <a:rPr lang="de-DE" dirty="0" smtClean="0"/>
              <a:t>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de-DE" dirty="0" smtClean="0"/>
              <a:t>Frühstück</a:t>
            </a:r>
            <a:r>
              <a:rPr lang="de-DE" dirty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4" y="2420888"/>
            <a:ext cx="3021904" cy="39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Frühstück</a:t>
            </a:r>
            <a:r>
              <a:rPr lang="sl-SI" dirty="0" smtClean="0"/>
              <a:t>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Sonntag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esse Würstchen mit Brötchen und </a:t>
            </a:r>
            <a:r>
              <a:rPr lang="sl-SI" dirty="0" err="1" smtClean="0"/>
              <a:t>trinke</a:t>
            </a:r>
            <a:r>
              <a:rPr lang="sl-SI" dirty="0" smtClean="0"/>
              <a:t> </a:t>
            </a:r>
            <a:r>
              <a:rPr lang="de-DE" dirty="0" smtClean="0"/>
              <a:t>eine </a:t>
            </a:r>
            <a:r>
              <a:rPr lang="de-DE" dirty="0"/>
              <a:t>Tasse Kakao.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2708920"/>
            <a:ext cx="3459755" cy="23553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968" y="2717485"/>
            <a:ext cx="2846524" cy="25877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76" y="2362584"/>
            <a:ext cx="2990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Sonntagvormittag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Um </a:t>
            </a:r>
            <a:r>
              <a:rPr lang="sl-SI" dirty="0" smtClean="0"/>
              <a:t>9:45</a:t>
            </a:r>
            <a:r>
              <a:rPr lang="de-DE" dirty="0" smtClean="0"/>
              <a:t> </a:t>
            </a:r>
            <a:r>
              <a:rPr lang="de-DE" dirty="0"/>
              <a:t>gehe ich zur Kirche. Der Gottesdienst dauert eine Stunde</a:t>
            </a:r>
            <a:r>
              <a:rPr lang="de-DE" dirty="0" smtClean="0"/>
              <a:t>.</a:t>
            </a:r>
            <a:endParaRPr lang="sl-SI" dirty="0" smtClean="0"/>
          </a:p>
          <a:p>
            <a:r>
              <a:rPr lang="de-DE" dirty="0" smtClean="0"/>
              <a:t>Danach </a:t>
            </a:r>
            <a:r>
              <a:rPr lang="de-DE" dirty="0"/>
              <a:t>gehe ich mit meinen Freundinnen </a:t>
            </a:r>
            <a:r>
              <a:rPr lang="sl-SI" dirty="0" err="1" smtClean="0"/>
              <a:t>ins</a:t>
            </a:r>
            <a:r>
              <a:rPr lang="de-DE" dirty="0" smtClean="0"/>
              <a:t> </a:t>
            </a:r>
            <a:r>
              <a:rPr lang="de-DE" dirty="0"/>
              <a:t>Café. </a:t>
            </a:r>
            <a:endParaRPr lang="sl-SI" dirty="0" smtClean="0"/>
          </a:p>
          <a:p>
            <a:r>
              <a:rPr lang="de-DE" dirty="0" smtClean="0"/>
              <a:t>Am </a:t>
            </a:r>
            <a:r>
              <a:rPr lang="de-DE" dirty="0"/>
              <a:t>Sonntag bin ich sehr fleißig. Ich mache viel für die Schule. 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89" y="3162300"/>
            <a:ext cx="2533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Mittagessen</a:t>
            </a:r>
            <a:r>
              <a:rPr lang="sl-SI" dirty="0" smtClean="0"/>
              <a:t>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Das </a:t>
            </a:r>
            <a:r>
              <a:rPr lang="de-DE" dirty="0"/>
              <a:t>Mittagessen ist um </a:t>
            </a:r>
            <a:r>
              <a:rPr lang="sl-SI" dirty="0" smtClean="0"/>
              <a:t>13:30 </a:t>
            </a:r>
            <a:r>
              <a:rPr lang="sl-SI" dirty="0" err="1" smtClean="0"/>
              <a:t>Uhr</a:t>
            </a:r>
            <a:r>
              <a:rPr lang="de-DE" dirty="0" smtClean="0"/>
              <a:t>. </a:t>
            </a:r>
            <a:r>
              <a:rPr lang="de-DE" dirty="0"/>
              <a:t>Wir </a:t>
            </a:r>
            <a:r>
              <a:rPr lang="de-DE" dirty="0" smtClean="0"/>
              <a:t>essen</a:t>
            </a:r>
            <a:r>
              <a:rPr lang="sl-SI" dirty="0" smtClean="0"/>
              <a:t> </a:t>
            </a:r>
            <a:r>
              <a:rPr lang="sl-SI" dirty="0" err="1" smtClean="0"/>
              <a:t>Rindfleischsuppe</a:t>
            </a:r>
            <a:r>
              <a:rPr lang="sl-SI" smtClean="0"/>
              <a:t>,</a:t>
            </a:r>
            <a:r>
              <a:rPr lang="de-DE" smtClean="0"/>
              <a:t> </a:t>
            </a:r>
            <a:r>
              <a:rPr lang="de-DE" dirty="0"/>
              <a:t>Wienerschnitzel mit Kartoffelpüree. Dabei trinke ich Mineralwasser oder Saft.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3068960"/>
            <a:ext cx="4104456" cy="27363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03" y="3069771"/>
            <a:ext cx="3716077" cy="27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Sonntagnachmittag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4932038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Am </a:t>
            </a:r>
            <a:r>
              <a:rPr lang="sl-SI" dirty="0" err="1" smtClean="0"/>
              <a:t>Nachmittag</a:t>
            </a:r>
            <a:r>
              <a:rPr lang="de-DE" dirty="0" smtClean="0"/>
              <a:t> </a:t>
            </a:r>
            <a:r>
              <a:rPr lang="de-DE" dirty="0"/>
              <a:t>gehe ich </a:t>
            </a:r>
            <a:r>
              <a:rPr lang="de-DE" dirty="0" smtClean="0"/>
              <a:t>wieder </a:t>
            </a:r>
            <a:r>
              <a:rPr lang="de-DE" dirty="0"/>
              <a:t>lernen. Aber ich mache auch kleine Pausen</a:t>
            </a:r>
            <a:r>
              <a:rPr lang="de-DE" dirty="0" smtClean="0"/>
              <a:t>.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Ich </a:t>
            </a:r>
            <a:r>
              <a:rPr lang="de-DE" dirty="0"/>
              <a:t>habe Abendessen um </a:t>
            </a:r>
            <a:r>
              <a:rPr lang="sl-SI" dirty="0" smtClean="0"/>
              <a:t>18:00</a:t>
            </a:r>
            <a:r>
              <a:rPr lang="de-DE" dirty="0" smtClean="0"/>
              <a:t> </a:t>
            </a:r>
            <a:r>
              <a:rPr lang="de-DE" dirty="0"/>
              <a:t>Uhr. Ich esse Toast mit Honig und trinke ein Glas Milch.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1676400"/>
            <a:ext cx="4465104" cy="29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Sonntagabend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5148062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Um </a:t>
            </a:r>
            <a:r>
              <a:rPr lang="sl-SI" dirty="0" smtClean="0"/>
              <a:t>19:30 </a:t>
            </a:r>
            <a:r>
              <a:rPr lang="sl-SI" dirty="0" err="1" smtClean="0"/>
              <a:t>Uhr</a:t>
            </a:r>
            <a:r>
              <a:rPr lang="de-DE" dirty="0" smtClean="0"/>
              <a:t> </a:t>
            </a:r>
            <a:r>
              <a:rPr lang="de-DE" dirty="0"/>
              <a:t>gehe ich unter die Dusche und ich wasche mir meine Haare. 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/>
              <a:t>Von 20:00 </a:t>
            </a:r>
            <a:r>
              <a:rPr lang="sl-SI" dirty="0" err="1" smtClean="0"/>
              <a:t>Uhr</a:t>
            </a:r>
            <a:r>
              <a:rPr lang="sl-SI" dirty="0" smtClean="0"/>
              <a:t> bis 21:30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sl-SI" dirty="0" err="1" smtClean="0"/>
              <a:t>sehe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fern</a:t>
            </a:r>
            <a:r>
              <a:rPr lang="sl-SI" dirty="0" smtClean="0"/>
              <a:t>.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gehe</a:t>
            </a:r>
            <a:r>
              <a:rPr lang="sl-SI" dirty="0"/>
              <a:t> </a:t>
            </a:r>
            <a:r>
              <a:rPr lang="sl-SI" dirty="0" err="1"/>
              <a:t>schlafen</a:t>
            </a:r>
            <a:r>
              <a:rPr lang="sl-SI" dirty="0"/>
              <a:t> um </a:t>
            </a:r>
            <a:r>
              <a:rPr lang="sl-SI" dirty="0" smtClean="0"/>
              <a:t>22:00 </a:t>
            </a:r>
            <a:r>
              <a:rPr lang="sl-SI" dirty="0" err="1"/>
              <a:t>Uhr</a:t>
            </a:r>
            <a:r>
              <a:rPr lang="sl-SI" dirty="0"/>
              <a:t>. </a:t>
            </a:r>
            <a:r>
              <a:rPr lang="de-DE" dirty="0"/>
              <a:t>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692696"/>
            <a:ext cx="2853175" cy="28409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58" y="3692974"/>
            <a:ext cx="412125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764704"/>
            <a:ext cx="9601200" cy="525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 smtClean="0"/>
              <a:t>Danke für eure Aufmerksamkeit!</a:t>
            </a:r>
            <a:endParaRPr lang="de-DE" sz="6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77" y="2708920"/>
            <a:ext cx="3815874" cy="34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Überblick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Donnerstag</a:t>
            </a:r>
            <a:r>
              <a:rPr lang="sl-SI" dirty="0"/>
              <a:t> </a:t>
            </a:r>
            <a:r>
              <a:rPr lang="sl-SI" dirty="0" err="1" smtClean="0"/>
              <a:t>und</a:t>
            </a:r>
            <a:r>
              <a:rPr lang="sl-SI" dirty="0" smtClean="0"/>
              <a:t> </a:t>
            </a:r>
            <a:r>
              <a:rPr lang="sl-SI" dirty="0" err="1" smtClean="0"/>
              <a:t>Sonntag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Morgen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	-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/>
              <a:t>V</a:t>
            </a:r>
            <a:r>
              <a:rPr lang="sl-SI" dirty="0" err="1" smtClean="0"/>
              <a:t>ormittag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Nachmittag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Abend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14" y="1671149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Donnerstagmorgen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4427982" cy="4191000"/>
          </a:xfrm>
        </p:spPr>
        <p:txBody>
          <a:bodyPr/>
          <a:lstStyle/>
          <a:p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stehe</a:t>
            </a:r>
            <a:r>
              <a:rPr lang="sl-SI" dirty="0" smtClean="0"/>
              <a:t> um 6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sl-SI" dirty="0" err="1" smtClean="0"/>
              <a:t>auf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Im</a:t>
            </a:r>
            <a:r>
              <a:rPr lang="sl-SI" dirty="0" smtClean="0"/>
              <a:t> </a:t>
            </a:r>
            <a:r>
              <a:rPr lang="sl-SI" dirty="0" err="1" smtClean="0"/>
              <a:t>Bad</a:t>
            </a:r>
            <a:r>
              <a:rPr lang="sl-SI" dirty="0" smtClean="0"/>
              <a:t> </a:t>
            </a:r>
            <a:r>
              <a:rPr lang="sl-SI" dirty="0" err="1" smtClean="0"/>
              <a:t>wasche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mich</a:t>
            </a:r>
            <a:r>
              <a:rPr lang="sl-SI" dirty="0" smtClean="0"/>
              <a:t>, </a:t>
            </a:r>
            <a:r>
              <a:rPr lang="sl-SI" dirty="0" err="1" smtClean="0"/>
              <a:t>ziehe</a:t>
            </a:r>
            <a:r>
              <a:rPr lang="sl-SI" dirty="0" smtClean="0"/>
              <a:t> </a:t>
            </a:r>
            <a:r>
              <a:rPr lang="sl-SI" dirty="0" err="1" smtClean="0"/>
              <a:t>mich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/>
              <a:t> </a:t>
            </a:r>
            <a:r>
              <a:rPr lang="sl-SI" dirty="0" err="1" smtClean="0"/>
              <a:t>und</a:t>
            </a:r>
            <a:r>
              <a:rPr lang="sl-SI" dirty="0" smtClean="0"/>
              <a:t> </a:t>
            </a:r>
            <a:r>
              <a:rPr lang="sl-SI" dirty="0" err="1" smtClean="0"/>
              <a:t>schminke</a:t>
            </a:r>
            <a:r>
              <a:rPr lang="sl-SI" dirty="0" smtClean="0"/>
              <a:t> </a:t>
            </a:r>
            <a:r>
              <a:rPr lang="sl-SI" dirty="0" err="1" smtClean="0"/>
              <a:t>mich</a:t>
            </a:r>
            <a:r>
              <a:rPr lang="sl-SI" dirty="0" smtClean="0"/>
              <a:t>. </a:t>
            </a:r>
          </a:p>
          <a:p>
            <a:r>
              <a:rPr lang="sl-SI" dirty="0" err="1" smtClean="0"/>
              <a:t>Danach</a:t>
            </a:r>
            <a:r>
              <a:rPr lang="sl-SI" dirty="0" smtClean="0"/>
              <a:t> </a:t>
            </a:r>
            <a:r>
              <a:rPr lang="sl-SI" dirty="0" err="1" smtClean="0"/>
              <a:t>frühtücke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um 6:45 </a:t>
            </a:r>
            <a:r>
              <a:rPr lang="sl-SI" dirty="0" err="1" smtClean="0"/>
              <a:t>Uhr</a:t>
            </a:r>
            <a:r>
              <a:rPr lang="sl-SI" dirty="0" smtClean="0"/>
              <a:t>.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94" y="533400"/>
            <a:ext cx="3819539" cy="25509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08" y="3698742"/>
            <a:ext cx="3710186" cy="24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Frühstück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Zum Frühstück esse ich </a:t>
            </a:r>
            <a:r>
              <a:rPr lang="sl-SI" dirty="0" smtClean="0"/>
              <a:t>m</a:t>
            </a:r>
            <a:r>
              <a:rPr lang="de-DE" dirty="0" err="1" smtClean="0"/>
              <a:t>anchmal</a:t>
            </a:r>
            <a:r>
              <a:rPr lang="de-DE" dirty="0" smtClean="0"/>
              <a:t> Toast </a:t>
            </a:r>
            <a:r>
              <a:rPr lang="de-DE" dirty="0"/>
              <a:t>mit Butter und </a:t>
            </a:r>
            <a:r>
              <a:rPr lang="de-DE" dirty="0" smtClean="0"/>
              <a:t>Salami </a:t>
            </a:r>
            <a:r>
              <a:rPr lang="de-DE" dirty="0"/>
              <a:t>oder mit Marmelade. Dazu trinke </a:t>
            </a:r>
            <a:r>
              <a:rPr lang="de-DE" dirty="0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eine</a:t>
            </a:r>
            <a:r>
              <a:rPr lang="sl-SI" dirty="0" smtClean="0"/>
              <a:t> Tasse</a:t>
            </a:r>
            <a:r>
              <a:rPr lang="de-DE" dirty="0" smtClean="0"/>
              <a:t> </a:t>
            </a:r>
            <a:r>
              <a:rPr lang="de-DE" dirty="0"/>
              <a:t>Milch </a:t>
            </a:r>
            <a:r>
              <a:rPr lang="de-DE" dirty="0" smtClean="0"/>
              <a:t>oder</a:t>
            </a:r>
            <a:r>
              <a:rPr lang="sl-SI" dirty="0" smtClean="0"/>
              <a:t> </a:t>
            </a:r>
            <a:r>
              <a:rPr lang="sl-SI" dirty="0" err="1" smtClean="0"/>
              <a:t>ein</a:t>
            </a:r>
            <a:r>
              <a:rPr lang="sl-SI" dirty="0" smtClean="0"/>
              <a:t> Glas </a:t>
            </a:r>
            <a:r>
              <a:rPr lang="de-DE" dirty="0" smtClean="0"/>
              <a:t>Orangensaft</a:t>
            </a:r>
            <a:r>
              <a:rPr lang="de-DE" dirty="0"/>
              <a:t>. </a:t>
            </a:r>
            <a:endParaRPr lang="sl-SI" dirty="0" smtClean="0"/>
          </a:p>
          <a:p>
            <a:pPr>
              <a:lnSpc>
                <a:spcPct val="150000"/>
              </a:lnSpc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383" y="2924944"/>
            <a:ext cx="4345262" cy="34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Donnerstagvormittag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4719701" cy="4191000"/>
          </a:xfrm>
        </p:spPr>
        <p:txBody>
          <a:bodyPr/>
          <a:lstStyle/>
          <a:p>
            <a:r>
              <a:rPr lang="de-DE" dirty="0"/>
              <a:t>Um </a:t>
            </a:r>
            <a:r>
              <a:rPr lang="sl-SI" dirty="0" smtClean="0"/>
              <a:t>7:00</a:t>
            </a:r>
            <a:r>
              <a:rPr lang="de-DE" dirty="0" smtClean="0"/>
              <a:t> </a:t>
            </a:r>
            <a:r>
              <a:rPr lang="de-DE" dirty="0"/>
              <a:t>Uhr gehe ich zu Fuß zur Schule</a:t>
            </a:r>
            <a:r>
              <a:rPr lang="de-DE" dirty="0" smtClean="0"/>
              <a:t>.</a:t>
            </a:r>
            <a:endParaRPr lang="sl-SI" dirty="0" smtClean="0"/>
          </a:p>
          <a:p>
            <a:r>
              <a:rPr lang="de-DE" dirty="0" smtClean="0"/>
              <a:t> </a:t>
            </a:r>
            <a:r>
              <a:rPr lang="de-DE" dirty="0"/>
              <a:t>Mein Unterricht fängt um </a:t>
            </a:r>
            <a:r>
              <a:rPr lang="sl-SI" dirty="0" smtClean="0"/>
              <a:t>8:20</a:t>
            </a:r>
            <a:r>
              <a:rPr lang="de-DE" dirty="0" smtClean="0"/>
              <a:t> Uhr</a:t>
            </a:r>
            <a:r>
              <a:rPr lang="sl-SI" dirty="0" smtClean="0"/>
              <a:t> </a:t>
            </a:r>
            <a:r>
              <a:rPr lang="de-DE" dirty="0" smtClean="0"/>
              <a:t>an</a:t>
            </a:r>
            <a:r>
              <a:rPr lang="de-DE" dirty="0"/>
              <a:t>. </a:t>
            </a:r>
            <a:endParaRPr lang="sl-SI" dirty="0" smtClean="0"/>
          </a:p>
          <a:p>
            <a:r>
              <a:rPr lang="de-DE" dirty="0" smtClean="0"/>
              <a:t>Mein </a:t>
            </a:r>
            <a:r>
              <a:rPr lang="de-DE" dirty="0"/>
              <a:t>Lieblingsfach am Donnerstag ist Kunst. </a:t>
            </a:r>
            <a:endParaRPr lang="sl-SI" dirty="0" smtClean="0"/>
          </a:p>
          <a:p>
            <a:r>
              <a:rPr lang="de-DE" dirty="0" smtClean="0"/>
              <a:t>Der </a:t>
            </a:r>
            <a:r>
              <a:rPr lang="de-DE" dirty="0"/>
              <a:t>Unterricht endet um </a:t>
            </a:r>
            <a:r>
              <a:rPr lang="sl-SI" dirty="0" smtClean="0"/>
              <a:t>12:40 </a:t>
            </a:r>
            <a:r>
              <a:rPr lang="sl-SI" dirty="0" err="1" smtClean="0"/>
              <a:t>Uhr</a:t>
            </a:r>
            <a:r>
              <a:rPr lang="de-DE" dirty="0" smtClean="0"/>
              <a:t>, </a:t>
            </a:r>
            <a:r>
              <a:rPr lang="de-DE" dirty="0"/>
              <a:t>aber ich gehe noch längst nicht nach Hause.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3639691"/>
            <a:ext cx="4760218" cy="23801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654937"/>
            <a:ext cx="4749680" cy="26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Mittagessen</a:t>
            </a:r>
            <a:r>
              <a:rPr lang="sl-SI" dirty="0" smtClean="0"/>
              <a:t> in der </a:t>
            </a:r>
            <a:r>
              <a:rPr lang="sl-SI" dirty="0" err="1" smtClean="0"/>
              <a:t>Schule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4644006" cy="4191000"/>
          </a:xfrm>
        </p:spPr>
        <p:txBody>
          <a:bodyPr/>
          <a:lstStyle/>
          <a:p>
            <a:r>
              <a:rPr lang="de-DE" dirty="0"/>
              <a:t>In der Schule </a:t>
            </a:r>
            <a:r>
              <a:rPr lang="sl-SI" dirty="0" err="1" smtClean="0"/>
              <a:t>habe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von 12:40 </a:t>
            </a:r>
            <a:r>
              <a:rPr lang="sl-SI" dirty="0" err="1" smtClean="0"/>
              <a:t>Uhr</a:t>
            </a:r>
            <a:r>
              <a:rPr lang="sl-SI" dirty="0" smtClean="0"/>
              <a:t> bis 13:05 </a:t>
            </a:r>
            <a:r>
              <a:rPr lang="sl-SI" dirty="0" err="1" smtClean="0"/>
              <a:t>Uhr</a:t>
            </a:r>
            <a:r>
              <a:rPr lang="sl-SI" dirty="0"/>
              <a:t> </a:t>
            </a:r>
            <a:r>
              <a:rPr lang="de-DE" dirty="0" smtClean="0"/>
              <a:t>Mittagessen</a:t>
            </a:r>
            <a:r>
              <a:rPr lang="sl-SI" dirty="0" smtClean="0"/>
              <a:t>.</a:t>
            </a:r>
            <a:r>
              <a:rPr lang="de-DE" dirty="0" smtClean="0"/>
              <a:t> </a:t>
            </a:r>
            <a:endParaRPr lang="sl-SI" dirty="0"/>
          </a:p>
          <a:p>
            <a:r>
              <a:rPr lang="sl-SI" dirty="0" smtClean="0"/>
              <a:t>Es </a:t>
            </a:r>
            <a:r>
              <a:rPr lang="sl-SI" dirty="0" err="1" smtClean="0"/>
              <a:t>gibt</a:t>
            </a:r>
            <a:r>
              <a:rPr lang="sl-SI" dirty="0" smtClean="0"/>
              <a:t> </a:t>
            </a:r>
            <a:r>
              <a:rPr lang="sl-SI" dirty="0" err="1" smtClean="0"/>
              <a:t>oft</a:t>
            </a:r>
            <a:r>
              <a:rPr lang="de-DE" dirty="0" smtClean="0"/>
              <a:t> </a:t>
            </a:r>
            <a:r>
              <a:rPr lang="de-DE" dirty="0"/>
              <a:t>Gemüseeintopf und Pfannkuchen. Dazu trinke ich ein Glas Wasser oder eine Tasse Tee. </a:t>
            </a:r>
            <a:endParaRPr lang="sl-SI" dirty="0" smtClean="0"/>
          </a:p>
          <a:p>
            <a:r>
              <a:rPr lang="sl-SI" dirty="0" err="1" smtClean="0"/>
              <a:t>Nach</a:t>
            </a:r>
            <a:r>
              <a:rPr lang="sl-SI" dirty="0" smtClean="0"/>
              <a:t> dem </a:t>
            </a:r>
            <a:r>
              <a:rPr lang="sl-SI" dirty="0" err="1" smtClean="0"/>
              <a:t>Mittagessen</a:t>
            </a:r>
            <a:r>
              <a:rPr lang="sl-SI" dirty="0"/>
              <a:t> </a:t>
            </a:r>
            <a:r>
              <a:rPr lang="sl-SI" dirty="0" err="1" smtClean="0"/>
              <a:t>habe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noch</a:t>
            </a:r>
            <a:r>
              <a:rPr lang="sl-SI" dirty="0" smtClean="0"/>
              <a:t> </a:t>
            </a:r>
            <a:r>
              <a:rPr lang="sl-SI" dirty="0" err="1" smtClean="0"/>
              <a:t>Volleyball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00" y="4365104"/>
            <a:ext cx="3545210" cy="19887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33" y="1857829"/>
            <a:ext cx="4291781" cy="16506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32" y="3631885"/>
            <a:ext cx="1728192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Donnerstagnachmittag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828800"/>
            <a:ext cx="5292078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Wenn </a:t>
            </a:r>
            <a:r>
              <a:rPr lang="de-DE" dirty="0"/>
              <a:t>es </a:t>
            </a:r>
            <a:r>
              <a:rPr lang="sl-SI" dirty="0" smtClean="0"/>
              <a:t>14:30 </a:t>
            </a:r>
            <a:r>
              <a:rPr lang="sl-SI" dirty="0" err="1" smtClean="0"/>
              <a:t>Uhr</a:t>
            </a:r>
            <a:r>
              <a:rPr lang="de-DE" dirty="0" smtClean="0"/>
              <a:t> </a:t>
            </a:r>
            <a:r>
              <a:rPr lang="de-DE" dirty="0"/>
              <a:t>ist, gehe ich </a:t>
            </a:r>
            <a:r>
              <a:rPr lang="de-DE" dirty="0" smtClean="0"/>
              <a:t>nach </a:t>
            </a:r>
            <a:r>
              <a:rPr lang="de-DE" dirty="0"/>
              <a:t>Hause. 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Zu </a:t>
            </a:r>
            <a:r>
              <a:rPr lang="de-DE" dirty="0"/>
              <a:t>Hause mache </a:t>
            </a:r>
            <a:r>
              <a:rPr lang="de-DE" dirty="0" smtClean="0"/>
              <a:t>ich</a:t>
            </a:r>
            <a:r>
              <a:rPr lang="sl-SI" dirty="0" smtClean="0"/>
              <a:t> 1 </a:t>
            </a:r>
            <a:r>
              <a:rPr lang="sl-SI" dirty="0" err="1" smtClean="0"/>
              <a:t>Stunde</a:t>
            </a:r>
            <a:r>
              <a:rPr lang="de-DE" dirty="0" smtClean="0"/>
              <a:t> </a:t>
            </a:r>
            <a:r>
              <a:rPr lang="de-DE" dirty="0"/>
              <a:t>meine Hausaufgaben</a:t>
            </a:r>
            <a:r>
              <a:rPr lang="de-DE" dirty="0" smtClean="0"/>
              <a:t>.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err="1" smtClean="0"/>
              <a:t>Danach</a:t>
            </a:r>
            <a:r>
              <a:rPr lang="sl-SI" dirty="0" smtClean="0"/>
              <a:t> </a:t>
            </a:r>
            <a:r>
              <a:rPr lang="sl-SI" dirty="0" err="1" smtClean="0"/>
              <a:t>lerne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für</a:t>
            </a:r>
            <a:r>
              <a:rPr lang="sl-SI" dirty="0" smtClean="0"/>
              <a:t> den </a:t>
            </a:r>
            <a:r>
              <a:rPr lang="sl-SI" dirty="0" err="1" smtClean="0"/>
              <a:t>nächsten</a:t>
            </a:r>
            <a:r>
              <a:rPr lang="sl-SI" dirty="0" smtClean="0"/>
              <a:t> </a:t>
            </a:r>
            <a:r>
              <a:rPr lang="sl-SI" dirty="0" err="1" smtClean="0"/>
              <a:t>Tag</a:t>
            </a:r>
            <a:r>
              <a:rPr lang="sl-SI" dirty="0" smtClean="0"/>
              <a:t>. </a:t>
            </a:r>
            <a:r>
              <a:rPr lang="de-DE" dirty="0" smtClean="0"/>
              <a:t> 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err="1"/>
              <a:t>Meistens</a:t>
            </a:r>
            <a:r>
              <a:rPr lang="de-DE" dirty="0"/>
              <a:t> lerne </a:t>
            </a:r>
            <a:r>
              <a:rPr lang="sl-SI" dirty="0"/>
              <a:t>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de-DE" dirty="0"/>
              <a:t>von </a:t>
            </a:r>
            <a:r>
              <a:rPr lang="sl-SI" dirty="0"/>
              <a:t>17:00</a:t>
            </a:r>
            <a:r>
              <a:rPr lang="de-DE" dirty="0"/>
              <a:t> Uhr bis </a:t>
            </a:r>
            <a:r>
              <a:rPr lang="sl-SI" dirty="0"/>
              <a:t>20:00</a:t>
            </a:r>
            <a:r>
              <a:rPr lang="de-DE" dirty="0"/>
              <a:t> Uhr manchmal auch bis </a:t>
            </a:r>
            <a:r>
              <a:rPr lang="sl-SI" dirty="0" smtClean="0"/>
              <a:t>21:30</a:t>
            </a:r>
            <a:r>
              <a:rPr lang="de-DE" dirty="0" smtClean="0"/>
              <a:t> Uhr</a:t>
            </a:r>
            <a:r>
              <a:rPr lang="sl-SI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2267322"/>
            <a:ext cx="4418608" cy="33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Donnerstagabend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Von 18:00 </a:t>
            </a:r>
            <a:r>
              <a:rPr lang="sl-SI" dirty="0" err="1"/>
              <a:t>Uhr</a:t>
            </a:r>
            <a:r>
              <a:rPr lang="sl-SI" dirty="0"/>
              <a:t> bis </a:t>
            </a:r>
            <a:r>
              <a:rPr lang="sl-SI" dirty="0" smtClean="0"/>
              <a:t>19:00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sl-SI" dirty="0" err="1"/>
              <a:t>habe</a:t>
            </a:r>
            <a:r>
              <a:rPr lang="sl-SI" dirty="0"/>
              <a:t> </a:t>
            </a:r>
            <a:r>
              <a:rPr lang="sl-SI" dirty="0" err="1"/>
              <a:t>ich</a:t>
            </a:r>
            <a:r>
              <a:rPr lang="sl-SI" dirty="0"/>
              <a:t> Folklore.</a:t>
            </a:r>
          </a:p>
          <a:p>
            <a:r>
              <a:rPr lang="sl-SI" dirty="0" err="1" smtClean="0"/>
              <a:t>Nach</a:t>
            </a:r>
            <a:r>
              <a:rPr lang="sl-SI" dirty="0" smtClean="0"/>
              <a:t> der Folklore </a:t>
            </a:r>
            <a:r>
              <a:rPr lang="de-DE" dirty="0" smtClean="0"/>
              <a:t>lerne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noch</a:t>
            </a:r>
            <a:r>
              <a:rPr lang="sl-SI" dirty="0" smtClean="0"/>
              <a:t> </a:t>
            </a:r>
            <a:r>
              <a:rPr lang="de-DE" dirty="0" smtClean="0"/>
              <a:t>von </a:t>
            </a:r>
            <a:r>
              <a:rPr lang="sl-SI" dirty="0" smtClean="0"/>
              <a:t>19:15</a:t>
            </a:r>
            <a:r>
              <a:rPr lang="de-DE" dirty="0" smtClean="0"/>
              <a:t> Uhr </a:t>
            </a:r>
            <a:r>
              <a:rPr lang="sl-SI" dirty="0" smtClean="0"/>
              <a:t>bis 21:30 </a:t>
            </a:r>
            <a:r>
              <a:rPr lang="sl-SI" dirty="0" err="1" smtClean="0"/>
              <a:t>Uhr</a:t>
            </a:r>
            <a:r>
              <a:rPr lang="sl-SI" dirty="0" smtClean="0"/>
              <a:t>.</a:t>
            </a:r>
          </a:p>
          <a:p>
            <a:r>
              <a:rPr lang="de-DE" dirty="0" smtClean="0"/>
              <a:t>Wenn </a:t>
            </a:r>
            <a:r>
              <a:rPr lang="de-DE" dirty="0"/>
              <a:t>ich um </a:t>
            </a:r>
            <a:r>
              <a:rPr lang="sl-SI" dirty="0"/>
              <a:t>20</a:t>
            </a:r>
            <a:r>
              <a:rPr lang="de-DE" dirty="0"/>
              <a:t> Uhr fertig bin, dann habe ich noch ein bisschen Freizeit. </a:t>
            </a:r>
            <a:endParaRPr lang="sl-SI" dirty="0"/>
          </a:p>
          <a:p>
            <a:r>
              <a:rPr lang="sl-SI" dirty="0" smtClean="0"/>
              <a:t> In </a:t>
            </a:r>
            <a:r>
              <a:rPr lang="sl-SI" dirty="0" err="1" smtClean="0"/>
              <a:t>meiner</a:t>
            </a:r>
            <a:r>
              <a:rPr lang="sl-SI" dirty="0" smtClean="0"/>
              <a:t> </a:t>
            </a:r>
            <a:r>
              <a:rPr lang="sl-SI" dirty="0" err="1"/>
              <a:t>F</a:t>
            </a:r>
            <a:r>
              <a:rPr lang="sl-SI" dirty="0" err="1" smtClean="0"/>
              <a:t>reizeit</a:t>
            </a:r>
            <a:r>
              <a:rPr lang="sl-SI" dirty="0" smtClean="0"/>
              <a:t> </a:t>
            </a:r>
            <a:r>
              <a:rPr lang="sl-SI" dirty="0" err="1" smtClean="0"/>
              <a:t>sehe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fern</a:t>
            </a:r>
            <a:r>
              <a:rPr lang="sl-SI" dirty="0" smtClean="0"/>
              <a:t>.</a:t>
            </a:r>
          </a:p>
          <a:p>
            <a:r>
              <a:rPr lang="sl-SI" dirty="0" smtClean="0"/>
              <a:t>Um 20:00 </a:t>
            </a:r>
            <a:r>
              <a:rPr lang="sl-SI" dirty="0" err="1" smtClean="0"/>
              <a:t>Uhr</a:t>
            </a:r>
            <a:r>
              <a:rPr lang="sl-SI" dirty="0" smtClean="0"/>
              <a:t> </a:t>
            </a:r>
            <a:r>
              <a:rPr lang="sl-SI" dirty="0" err="1" smtClean="0"/>
              <a:t>esse</a:t>
            </a:r>
            <a:r>
              <a:rPr lang="sl-SI" dirty="0" smtClean="0"/>
              <a:t> </a:t>
            </a:r>
            <a:r>
              <a:rPr lang="sl-SI" dirty="0" err="1" smtClean="0"/>
              <a:t>ich</a:t>
            </a:r>
            <a:r>
              <a:rPr lang="sl-SI" dirty="0" smtClean="0"/>
              <a:t> </a:t>
            </a:r>
            <a:r>
              <a:rPr lang="sl-SI" dirty="0" err="1" smtClean="0"/>
              <a:t>zu</a:t>
            </a:r>
            <a:r>
              <a:rPr lang="sl-SI" dirty="0" smtClean="0"/>
              <a:t> </a:t>
            </a:r>
            <a:r>
              <a:rPr lang="sl-SI" dirty="0" err="1" smtClean="0"/>
              <a:t>Abend</a:t>
            </a:r>
            <a:r>
              <a:rPr lang="sl-SI" dirty="0" smtClean="0"/>
              <a:t>. </a:t>
            </a:r>
          </a:p>
          <a:p>
            <a:r>
              <a:rPr lang="de-DE" dirty="0"/>
              <a:t>Ich gehe um </a:t>
            </a:r>
            <a:r>
              <a:rPr lang="sl-SI" dirty="0" smtClean="0"/>
              <a:t>22:30 </a:t>
            </a:r>
            <a:r>
              <a:rPr lang="sl-SI" dirty="0" err="1" smtClean="0"/>
              <a:t>Uhr</a:t>
            </a:r>
            <a:r>
              <a:rPr lang="de-DE" dirty="0" smtClean="0"/>
              <a:t> </a:t>
            </a:r>
            <a:r>
              <a:rPr lang="de-DE" dirty="0"/>
              <a:t>schlafen.</a:t>
            </a:r>
          </a:p>
          <a:p>
            <a:pPr marL="0" indent="0">
              <a:buNone/>
            </a:pPr>
            <a:endParaRPr lang="de-DE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390" y="4701927"/>
            <a:ext cx="5583247" cy="13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Abendessen</a:t>
            </a:r>
            <a:r>
              <a:rPr lang="sl-SI" dirty="0" smtClean="0"/>
              <a:t> 							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Zum Abend</a:t>
            </a:r>
            <a:r>
              <a:rPr lang="sl-SI" dirty="0" err="1" smtClean="0"/>
              <a:t>essen</a:t>
            </a:r>
            <a:r>
              <a:rPr lang="de-DE" dirty="0" smtClean="0"/>
              <a:t> </a:t>
            </a:r>
            <a:r>
              <a:rPr lang="de-DE" dirty="0"/>
              <a:t>esse ich Cornflakes mit Milch. 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054" y="2391897"/>
            <a:ext cx="5375920" cy="36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5406D2-E51B-49C2-829B-E5B8F8679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akvarelom (širokozaslonska)</Template>
  <TotalTime>0</TotalTime>
  <Words>439</Words>
  <Application>Microsoft Office PowerPoint</Application>
  <PresentationFormat>Po meri</PresentationFormat>
  <Paragraphs>56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Watercolor_16x9</vt:lpstr>
      <vt:lpstr>Mein Tagesablauf</vt:lpstr>
      <vt:lpstr>Überblick </vt:lpstr>
      <vt:lpstr>Donnerstagmorgen</vt:lpstr>
      <vt:lpstr>Mein Frühstück</vt:lpstr>
      <vt:lpstr>Donnerstagvormittag </vt:lpstr>
      <vt:lpstr>Mein Mittagessen in der Schule</vt:lpstr>
      <vt:lpstr>Donnerstagnachmittag </vt:lpstr>
      <vt:lpstr>Donnerstagabend </vt:lpstr>
      <vt:lpstr>Mein Abendessen        </vt:lpstr>
      <vt:lpstr>Sonntagmorgen </vt:lpstr>
      <vt:lpstr>Mein Frühstück am Sonntag </vt:lpstr>
      <vt:lpstr>Sonntagvormittag</vt:lpstr>
      <vt:lpstr>Mein Mittagessen  </vt:lpstr>
      <vt:lpstr>Sonntagnachmittag </vt:lpstr>
      <vt:lpstr>Sonntagabend</vt:lpstr>
      <vt:lpstr>PowerPointova predstavitev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2016-10-16T14:51:31Z</dcterms:created>
  <dcterms:modified xsi:type="dcterms:W3CDTF">2017-10-24T05:40:40Z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