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67" r:id="rId3"/>
    <p:sldId id="268" r:id="rId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14348" y="2428868"/>
            <a:ext cx="7772400" cy="1470025"/>
          </a:xfrm>
        </p:spPr>
        <p:txBody>
          <a:bodyPr/>
          <a:lstStyle/>
          <a:p>
            <a:r>
              <a:rPr lang="sl-SI" dirty="0" smtClean="0"/>
              <a:t>SONČEV IN LUNIN MRK</a:t>
            </a: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214282" y="928670"/>
            <a:ext cx="8715436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b="1" dirty="0"/>
              <a:t> </a:t>
            </a:r>
            <a:endParaRPr lang="sl-SI" dirty="0"/>
          </a:p>
          <a:p>
            <a:endParaRPr lang="sl-SI" dirty="0"/>
          </a:p>
        </p:txBody>
      </p:sp>
      <p:pic>
        <p:nvPicPr>
          <p:cNvPr id="9" name="irc_mi" descr="http://www.educa.fmf.uni-lj.si/izodel/sola/2000/ura/hajdinjak/vzrok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594" y="308567"/>
            <a:ext cx="9000000" cy="190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rc_mi" descr="http://siol.sdn.si/sn/img/08/213/633531120932613077_3.jpg"/>
          <p:cNvPicPr>
            <a:picLocks noChangeAspect="1"/>
          </p:cNvPicPr>
          <p:nvPr/>
        </p:nvPicPr>
        <p:blipFill>
          <a:blip r:embed="rId3"/>
          <a:srcRect l="16456" r="14429"/>
          <a:stretch>
            <a:fillRect/>
          </a:stretch>
        </p:blipFill>
        <p:spPr bwMode="auto">
          <a:xfrm>
            <a:off x="142844" y="3857628"/>
            <a:ext cx="3000396" cy="28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rc_mi" descr="http://www.netovje.com/blog/wp-content/uploads/2009/07/tse-sun-corona.jpg"/>
          <p:cNvPicPr>
            <a:picLocks noChangeAspect="1"/>
          </p:cNvPicPr>
          <p:nvPr/>
        </p:nvPicPr>
        <p:blipFill>
          <a:blip r:embed="rId4" cstate="print"/>
          <a:srcRect l="8671" r="8957"/>
          <a:stretch>
            <a:fillRect/>
          </a:stretch>
        </p:blipFill>
        <p:spPr bwMode="auto">
          <a:xfrm>
            <a:off x="3214678" y="3857628"/>
            <a:ext cx="2714644" cy="28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irc_mi" descr="http://apod.fmf.uni-lj.si/image/1001/aseJan2010_svalgaard.jpg"/>
          <p:cNvPicPr>
            <a:picLocks noChangeAspect="1"/>
          </p:cNvPicPr>
          <p:nvPr/>
        </p:nvPicPr>
        <p:blipFill>
          <a:blip r:embed="rId5" cstate="print"/>
          <a:srcRect l="2222" r="2212"/>
          <a:stretch>
            <a:fillRect/>
          </a:stretch>
        </p:blipFill>
        <p:spPr bwMode="auto">
          <a:xfrm>
            <a:off x="6000760" y="3857628"/>
            <a:ext cx="3071834" cy="28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www2.arnes.si/%7Eoscezr2s/lunin-mrk_datoteke/image002.jpg"/>
          <p:cNvPicPr>
            <a:picLocks noChangeAspect="1"/>
          </p:cNvPicPr>
          <p:nvPr/>
        </p:nvPicPr>
        <p:blipFill>
          <a:blip r:embed="rId2">
            <a:lum bright="-10000" contrast="20000"/>
          </a:blip>
          <a:srcRect/>
          <a:stretch>
            <a:fillRect/>
          </a:stretch>
        </p:blipFill>
        <p:spPr bwMode="auto">
          <a:xfrm>
            <a:off x="71406" y="285728"/>
            <a:ext cx="9000000" cy="243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irc_mi" descr="http://www.silcportal.si/wp-content/uploads/lun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3835148"/>
            <a:ext cx="3606667" cy="28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rc_mi" descr="http://siol.sdn.si/sn/img/08/229/633544768442195080_luna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7620" y="3835148"/>
            <a:ext cx="5142857" cy="28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Altan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Words>4</Words>
  <Application>Microsoft Office PowerPoint</Application>
  <PresentationFormat>Diaprojekcija na zaslonu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Officeova tema</vt:lpstr>
      <vt:lpstr>SONČEV IN LUNIN MRK</vt:lpstr>
      <vt:lpstr>PowerPointova predstavitev</vt:lpstr>
      <vt:lpstr>PowerPointova predstavitev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NAŠE OSONČJE</dc:title>
  <dc:creator>lucija</dc:creator>
  <cp:lastModifiedBy>Tomaz</cp:lastModifiedBy>
  <cp:revision>68</cp:revision>
  <dcterms:created xsi:type="dcterms:W3CDTF">2010-07-23T15:29:10Z</dcterms:created>
  <dcterms:modified xsi:type="dcterms:W3CDTF">2018-11-29T08:20:53Z</dcterms:modified>
</cp:coreProperties>
</file>