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8.jpeg"/><Relationship Id="rId3" Type="http://schemas.microsoft.com/office/2007/relationships/media" Target="../media/media5.m4a"/><Relationship Id="rId21" Type="http://schemas.openxmlformats.org/officeDocument/2006/relationships/image" Target="../media/image2.png"/><Relationship Id="rId7" Type="http://schemas.microsoft.com/office/2007/relationships/media" Target="../media/media7.m4a"/><Relationship Id="rId12" Type="http://schemas.openxmlformats.org/officeDocument/2006/relationships/audio" Target="../media/media9.m4a"/><Relationship Id="rId17" Type="http://schemas.openxmlformats.org/officeDocument/2006/relationships/image" Target="../media/image7.jpeg"/><Relationship Id="rId2" Type="http://schemas.openxmlformats.org/officeDocument/2006/relationships/audio" Target="../media/media4.m4a"/><Relationship Id="rId16" Type="http://schemas.openxmlformats.org/officeDocument/2006/relationships/image" Target="../media/image6.jpeg"/><Relationship Id="rId20" Type="http://schemas.openxmlformats.org/officeDocument/2006/relationships/image" Target="../media/image10.jpeg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microsoft.com/office/2007/relationships/media" Target="../media/media9.m4a"/><Relationship Id="rId5" Type="http://schemas.microsoft.com/office/2007/relationships/media" Target="../media/media6.m4a"/><Relationship Id="rId15" Type="http://schemas.openxmlformats.org/officeDocument/2006/relationships/image" Target="../media/image5.jpeg"/><Relationship Id="rId10" Type="http://schemas.openxmlformats.org/officeDocument/2006/relationships/audio" Target="../media/media8.m4a"/><Relationship Id="rId19" Type="http://schemas.openxmlformats.org/officeDocument/2006/relationships/image" Target="../media/image9.jpeg"/><Relationship Id="rId4" Type="http://schemas.openxmlformats.org/officeDocument/2006/relationships/audio" Target="../media/media5.m4a"/><Relationship Id="rId9" Type="http://schemas.microsoft.com/office/2007/relationships/media" Target="../media/media8.m4a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13" Type="http://schemas.openxmlformats.org/officeDocument/2006/relationships/image" Target="../media/image14.jpeg"/><Relationship Id="rId3" Type="http://schemas.microsoft.com/office/2007/relationships/media" Target="../media/media11.m4a"/><Relationship Id="rId7" Type="http://schemas.microsoft.com/office/2007/relationships/media" Target="../media/media13.m4a"/><Relationship Id="rId12" Type="http://schemas.openxmlformats.org/officeDocument/2006/relationships/image" Target="../media/image1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11" Type="http://schemas.openxmlformats.org/officeDocument/2006/relationships/image" Target="../media/image12.jpeg"/><Relationship Id="rId5" Type="http://schemas.microsoft.com/office/2007/relationships/media" Target="../media/media12.m4a"/><Relationship Id="rId1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audio" Target="../media/media11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I LIKE/ I DON‘T LIKE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KAKO POVEDATI KAJ NAM JE VŠEČ IN KAJ NAM NI?</a:t>
            </a:r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87205" y="30887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0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MY NAME IS </a:t>
            </a:r>
            <a:r>
              <a:rPr lang="sl-SI" dirty="0" smtClean="0"/>
              <a:t>ALEX.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I LIKE MILK.</a:t>
            </a:r>
          </a:p>
          <a:p>
            <a:r>
              <a:rPr lang="sl-SI" dirty="0" smtClean="0"/>
              <a:t>I LIKE JUICE.</a:t>
            </a:r>
          </a:p>
          <a:p>
            <a:r>
              <a:rPr lang="sl-SI" dirty="0" smtClean="0"/>
              <a:t>I LIKE SANDWICHES.</a:t>
            </a:r>
          </a:p>
          <a:p>
            <a:r>
              <a:rPr lang="sl-SI" dirty="0" smtClean="0"/>
              <a:t>I LIKE BANANAS.</a:t>
            </a:r>
          </a:p>
          <a:p>
            <a:r>
              <a:rPr lang="sl-SI" dirty="0" smtClean="0"/>
              <a:t>I LIKE APPLES.</a:t>
            </a:r>
          </a:p>
          <a:p>
            <a:r>
              <a:rPr lang="sl-SI" dirty="0" smtClean="0"/>
              <a:t>I LIKE SALADS.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I DON‘T LIKE SOUP.</a:t>
            </a:r>
          </a:p>
          <a:p>
            <a:r>
              <a:rPr lang="sl-SI" dirty="0" smtClean="0"/>
              <a:t>I DON‘T LIKE CHEESE.</a:t>
            </a:r>
          </a:p>
          <a:p>
            <a:r>
              <a:rPr lang="sl-SI" dirty="0" smtClean="0"/>
              <a:t>I DON‘T LIKE BREAD.</a:t>
            </a:r>
          </a:p>
          <a:p>
            <a:r>
              <a:rPr lang="sl-SI" dirty="0" smtClean="0"/>
              <a:t>I DON‘T LIKE BUTTER.</a:t>
            </a:r>
            <a:endParaRPr lang="sl-SI" dirty="0"/>
          </a:p>
        </p:txBody>
      </p:sp>
      <p:pic>
        <p:nvPicPr>
          <p:cNvPr id="3074" name="Picture 2" descr="Premium Vector | Happy cute kid boy drink fresh mil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168" y="513509"/>
            <a:ext cx="2334246" cy="233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20051" y="2252707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54168" y="48391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5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 LIKE </a:t>
            </a:r>
            <a:endParaRPr lang="sl-SI" dirty="0"/>
          </a:p>
        </p:txBody>
      </p:sp>
      <p:pic>
        <p:nvPicPr>
          <p:cNvPr id="1026" name="Picture 2" descr="Free Like Cliparts, Download Free Clip Art, Free Clip Art on Clipart Library"/>
          <p:cNvPicPr>
            <a:picLocks noGrp="1" noChangeAspect="1" noChangeArrowheads="1"/>
          </p:cNvPicPr>
          <p:nvPr>
            <p:ph idx="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01" y="2420620"/>
            <a:ext cx="3599065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sh Pink Lady Apples ‑ Shop Fruit at H‑E‑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219" y="3772845"/>
            <a:ext cx="1057836" cy="105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nanas: Health Benefits, Risks &amp; Nutrition Facts | Live Scienc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414" y="2450301"/>
            <a:ext cx="1621532" cy="108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ssed Mixed Salad Recipe - NDTV Foo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547" y="5071432"/>
            <a:ext cx="2377266" cy="126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y Area Classic Ham Sandwich | Indiana Kitchen® Brand Pork Product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035" y="4488605"/>
            <a:ext cx="1764848" cy="15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s it better to drink cow's milk or a dairy-free alternative? - BBC Future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4" t="1" r="32372" b="1001"/>
          <a:stretch/>
        </p:blipFill>
        <p:spPr bwMode="auto">
          <a:xfrm>
            <a:off x="966707" y="3117380"/>
            <a:ext cx="834338" cy="137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asy Blender Orange Juice Recipe | Martha Stewart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1" t="-669" r="34663" b="87"/>
          <a:stretch/>
        </p:blipFill>
        <p:spPr bwMode="auto">
          <a:xfrm>
            <a:off x="2195819" y="3206839"/>
            <a:ext cx="727599" cy="128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54954" y="2644987"/>
            <a:ext cx="487363" cy="487363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436055" y="2676850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935428" y="5704091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916367" y="2401305"/>
            <a:ext cx="487363" cy="487363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414131" y="3604040"/>
            <a:ext cx="487363" cy="487363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290335" y="47392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3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1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2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6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 DON‘T LIKE</a:t>
            </a:r>
            <a:endParaRPr lang="sl-SI" dirty="0"/>
          </a:p>
        </p:txBody>
      </p:sp>
      <p:pic>
        <p:nvPicPr>
          <p:cNvPr id="2050" name="Picture 2" descr="A Few Things I Didn't Like- Travel In South Korea - Smiley Clipart - Full  Size Clipart (#3606650) - PinClipart"/>
          <p:cNvPicPr>
            <a:picLocks noGrp="1" noChangeAspect="1" noChangeArrowheads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648" y="2594791"/>
            <a:ext cx="4098595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weird science of cheese | WIRED U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419" y="2594791"/>
            <a:ext cx="1946744" cy="101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at's the Difference Between Butter and Margarine? | BestFoodFacts.or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76" y="3918455"/>
            <a:ext cx="2291789" cy="90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asic Homemade Bread Recipe - White Bread - Cooking Classy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0446" r="4167" b="15951"/>
          <a:stretch/>
        </p:blipFill>
        <p:spPr bwMode="auto">
          <a:xfrm flipH="1">
            <a:off x="8910917" y="5128056"/>
            <a:ext cx="1385147" cy="138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Ultra-Satisfying Chicken Noodle Sou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05" y="2342688"/>
            <a:ext cx="1816452" cy="102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318605" y="3193234"/>
            <a:ext cx="487363" cy="487363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932800" y="2195299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710908" y="3674773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421008" y="58459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8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3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6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51314" y="973667"/>
            <a:ext cx="7565053" cy="1290561"/>
          </a:xfrm>
        </p:spPr>
        <p:txBody>
          <a:bodyPr/>
          <a:lstStyle/>
          <a:p>
            <a:r>
              <a:rPr lang="sl-SI" sz="3200" dirty="0" smtClean="0"/>
              <a:t>WHAT ABOUT YOU?</a:t>
            </a:r>
            <a:br>
              <a:rPr lang="sl-SI" sz="3200" dirty="0" smtClean="0"/>
            </a:br>
            <a:r>
              <a:rPr lang="sl-SI" sz="1800" dirty="0" smtClean="0"/>
              <a:t>V ZVEZEK NAPIŠI </a:t>
            </a:r>
            <a:r>
              <a:rPr lang="sl-SI" sz="2000" b="1" dirty="0" smtClean="0">
                <a:solidFill>
                  <a:schemeClr val="accent2"/>
                </a:solidFill>
              </a:rPr>
              <a:t>I LIKE </a:t>
            </a:r>
            <a:r>
              <a:rPr lang="sl-SI" sz="1800" dirty="0" smtClean="0"/>
              <a:t>IN NARIŠI KAJ RAD JEŠ.</a:t>
            </a:r>
            <a:br>
              <a:rPr lang="sl-SI" sz="1800" dirty="0" smtClean="0"/>
            </a:br>
            <a:r>
              <a:rPr lang="sl-SI" sz="1800" dirty="0" smtClean="0"/>
              <a:t>NA DRUGI STRANI NAPIŠI </a:t>
            </a:r>
            <a:r>
              <a:rPr lang="sl-SI" sz="2000" b="1" dirty="0" smtClean="0">
                <a:solidFill>
                  <a:schemeClr val="accent2"/>
                </a:solidFill>
              </a:rPr>
              <a:t>I DON‘T LIKE </a:t>
            </a:r>
            <a:r>
              <a:rPr lang="sl-SI" sz="1800" dirty="0" smtClean="0"/>
              <a:t>IN NARIŠI ČESA NE JEŠ RAD.</a:t>
            </a:r>
            <a:endParaRPr lang="sl-SI" sz="1800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154954" y="3675017"/>
            <a:ext cx="4825158" cy="2344784"/>
          </a:xfrm>
        </p:spPr>
        <p:txBody>
          <a:bodyPr/>
          <a:lstStyle/>
          <a:p>
            <a:r>
              <a:rPr lang="sl-SI" b="1" dirty="0" smtClean="0">
                <a:solidFill>
                  <a:schemeClr val="accent2"/>
                </a:solidFill>
              </a:rPr>
              <a:t>I LIKE</a:t>
            </a:r>
            <a:endParaRPr lang="sl-SI" b="1" dirty="0">
              <a:solidFill>
                <a:schemeClr val="accent2"/>
              </a:solidFill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08712" y="3675016"/>
            <a:ext cx="4825159" cy="2344783"/>
          </a:xfrm>
        </p:spPr>
        <p:txBody>
          <a:bodyPr/>
          <a:lstStyle/>
          <a:p>
            <a:r>
              <a:rPr lang="sl-SI" b="1" dirty="0" smtClean="0">
                <a:solidFill>
                  <a:schemeClr val="accent2"/>
                </a:solidFill>
              </a:rPr>
              <a:t>I DON‘T LIKE</a:t>
            </a:r>
            <a:endParaRPr lang="sl-SI" b="1" dirty="0">
              <a:solidFill>
                <a:schemeClr val="accent2"/>
              </a:solidFill>
            </a:endParaRPr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53449" y="8593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2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a sejna soba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Ionska sejna soba</Template>
  <TotalTime>126</TotalTime>
  <Words>107</Words>
  <Application>Microsoft Office PowerPoint</Application>
  <PresentationFormat>Širokozaslonsko</PresentationFormat>
  <Paragraphs>20</Paragraphs>
  <Slides>5</Slides>
  <Notes>0</Notes>
  <HiddenSlides>0</HiddenSlides>
  <MMClips>14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Naelektrena sejna soba</vt:lpstr>
      <vt:lpstr>I LIKE/ I DON‘T LIKE</vt:lpstr>
      <vt:lpstr>MY NAME IS ALEX.</vt:lpstr>
      <vt:lpstr>I LIKE </vt:lpstr>
      <vt:lpstr>I DON‘T LIKE</vt:lpstr>
      <vt:lpstr>WHAT ABOUT YOU? V ZVEZEK NAPIŠI I LIKE IN NARIŠI KAJ RAD JEŠ. NA DRUGI STRANI NAPIŠI I DON‘T LIKE IN NARIŠI ČESA NE JEŠ RAD.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LIKE/ I DON‘T LIKE</dc:title>
  <dc:creator>Uporabnik</dc:creator>
  <cp:lastModifiedBy>Uporabnik</cp:lastModifiedBy>
  <cp:revision>4</cp:revision>
  <dcterms:created xsi:type="dcterms:W3CDTF">2021-01-09T12:56:04Z</dcterms:created>
  <dcterms:modified xsi:type="dcterms:W3CDTF">2021-01-09T15:02:43Z</dcterms:modified>
</cp:coreProperties>
</file>