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4D8737-3995-41A4-9060-C263508562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Elektronska ovojnica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48F6EE7-A318-4BCC-87D9-509B2BA7BD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Dodatek</a:t>
            </a:r>
          </a:p>
        </p:txBody>
      </p:sp>
    </p:spTree>
    <p:extLst>
      <p:ext uri="{BB962C8B-B14F-4D97-AF65-F5344CB8AC3E}">
        <p14:creationId xmlns:p14="http://schemas.microsoft.com/office/powerpoint/2010/main" val="17022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Nb</a:t>
            </a:r>
            <a:r>
              <a:rPr lang="sl-SI" dirty="0"/>
              <a:t>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11662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lahko razberemo iz zapisa elektronske konfiguracije?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 : 1s</a:t>
            </a:r>
            <a:r>
              <a:rPr lang="sl-SI" baseline="30000" dirty="0"/>
              <a:t>2</a:t>
            </a:r>
            <a:r>
              <a:rPr lang="sl-SI" dirty="0"/>
              <a:t> 2s</a:t>
            </a:r>
            <a:r>
              <a:rPr lang="sl-SI" baseline="30000" dirty="0"/>
              <a:t>2</a:t>
            </a:r>
            <a:r>
              <a:rPr lang="sl-SI" dirty="0"/>
              <a:t> 2p</a:t>
            </a:r>
            <a:r>
              <a:rPr lang="sl-SI" baseline="30000" dirty="0"/>
              <a:t>6</a:t>
            </a:r>
            <a:r>
              <a:rPr lang="sl-SI" dirty="0"/>
              <a:t> 3s</a:t>
            </a:r>
            <a:r>
              <a:rPr lang="sl-SI" baseline="30000" dirty="0"/>
              <a:t>2</a:t>
            </a:r>
            <a:r>
              <a:rPr lang="sl-SI" dirty="0"/>
              <a:t> 3p</a:t>
            </a:r>
            <a:r>
              <a:rPr lang="sl-SI" baseline="-25000" dirty="0"/>
              <a:t>x</a:t>
            </a:r>
            <a:r>
              <a:rPr lang="sl-SI" baseline="30000" dirty="0"/>
              <a:t>1</a:t>
            </a:r>
            <a:r>
              <a:rPr lang="sl-SI" dirty="0"/>
              <a:t> 3p</a:t>
            </a:r>
            <a:r>
              <a:rPr lang="sl-SI" baseline="-25000" dirty="0"/>
              <a:t>y</a:t>
            </a:r>
            <a:r>
              <a:rPr lang="sl-SI" baseline="30000" dirty="0"/>
              <a:t>1</a:t>
            </a:r>
            <a:r>
              <a:rPr lang="sl-SI" dirty="0"/>
              <a:t> 3p</a:t>
            </a:r>
            <a:r>
              <a:rPr lang="sl-SI" baseline="-25000" dirty="0"/>
              <a:t>z</a:t>
            </a:r>
            <a:r>
              <a:rPr lang="sl-SI" baseline="30000" dirty="0"/>
              <a:t>1</a:t>
            </a:r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5559D03-DC22-4E82-9A83-796C34311CA3}"/>
              </a:ext>
            </a:extLst>
          </p:cNvPr>
          <p:cNvSpPr txBox="1"/>
          <p:nvPr/>
        </p:nvSpPr>
        <p:spPr>
          <a:xfrm>
            <a:off x="2580646" y="28674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DC39C93-608D-456A-820C-288655D3BA1A}"/>
              </a:ext>
            </a:extLst>
          </p:cNvPr>
          <p:cNvSpPr txBox="1"/>
          <p:nvPr/>
        </p:nvSpPr>
        <p:spPr>
          <a:xfrm>
            <a:off x="2852894" y="3292422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882E00C-2BCE-4E0E-BF63-6A260976D17E}"/>
              </a:ext>
            </a:extLst>
          </p:cNvPr>
          <p:cNvSpPr txBox="1"/>
          <p:nvPr/>
        </p:nvSpPr>
        <p:spPr>
          <a:xfrm>
            <a:off x="2792433" y="3694020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92A1422D-B79D-4F64-9154-D3EB587ABD86}"/>
              </a:ext>
            </a:extLst>
          </p:cNvPr>
          <p:cNvSpPr txBox="1"/>
          <p:nvPr/>
        </p:nvSpPr>
        <p:spPr>
          <a:xfrm>
            <a:off x="4638316" y="4100975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B7301A6F-EBDB-44BB-B61F-D7A33B2F1FED}"/>
              </a:ext>
            </a:extLst>
          </p:cNvPr>
          <p:cNvSpPr txBox="1"/>
          <p:nvPr/>
        </p:nvSpPr>
        <p:spPr>
          <a:xfrm>
            <a:off x="3963613" y="4471440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81567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Ca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142354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Si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315045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Cl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149157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Ar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669272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Kr</a:t>
            </a:r>
            <a:r>
              <a:rPr lang="sl-SI" dirty="0"/>
              <a:t>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304539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Mn</a:t>
            </a:r>
            <a:r>
              <a:rPr lang="sl-SI" dirty="0"/>
              <a:t>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4107907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E9D8A6-1813-4843-BC23-CD6AC264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9B0E3-2358-4EFB-8E68-25EC2B9F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As : </a:t>
            </a:r>
            <a:endParaRPr lang="sl-SI" baseline="30000" dirty="0"/>
          </a:p>
          <a:p>
            <a:endParaRPr lang="sl-SI" baseline="30000" dirty="0"/>
          </a:p>
          <a:p>
            <a:r>
              <a:rPr lang="sl-SI" dirty="0"/>
              <a:t>Število lupin:</a:t>
            </a:r>
          </a:p>
          <a:p>
            <a:r>
              <a:rPr lang="sl-SI" dirty="0"/>
              <a:t>Število </a:t>
            </a:r>
            <a:r>
              <a:rPr lang="sl-SI" dirty="0" err="1"/>
              <a:t>podlupin</a:t>
            </a:r>
            <a:r>
              <a:rPr lang="sl-SI" dirty="0"/>
              <a:t>:</a:t>
            </a:r>
          </a:p>
          <a:p>
            <a:r>
              <a:rPr lang="sl-SI" dirty="0"/>
              <a:t>Število </a:t>
            </a:r>
            <a:r>
              <a:rPr lang="sl-SI" dirty="0" err="1"/>
              <a:t>orbital</a:t>
            </a:r>
            <a:r>
              <a:rPr lang="sl-SI" dirty="0"/>
              <a:t>:</a:t>
            </a:r>
          </a:p>
          <a:p>
            <a:r>
              <a:rPr lang="sl-SI" dirty="0"/>
              <a:t>Število elektronov v zadnji lupini:</a:t>
            </a:r>
          </a:p>
          <a:p>
            <a:r>
              <a:rPr lang="sl-SI" dirty="0"/>
              <a:t>Število samskih elektronov:</a:t>
            </a:r>
          </a:p>
        </p:txBody>
      </p:sp>
    </p:spTree>
    <p:extLst>
      <p:ext uri="{BB962C8B-B14F-4D97-AF65-F5344CB8AC3E}">
        <p14:creationId xmlns:p14="http://schemas.microsoft.com/office/powerpoint/2010/main" val="2467212085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220</Words>
  <Application>Microsoft Office PowerPoint</Application>
  <PresentationFormat>Širokozaslonsko</PresentationFormat>
  <Paragraphs>79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Gladko</vt:lpstr>
      <vt:lpstr>Elektronska ovojnica</vt:lpstr>
      <vt:lpstr>Kaj lahko razberemo iz zapisa elektronske konfiguracije?</vt:lpstr>
      <vt:lpstr>Vaje</vt:lpstr>
      <vt:lpstr>Vaje</vt:lpstr>
      <vt:lpstr>Vaje</vt:lpstr>
      <vt:lpstr>Vaje</vt:lpstr>
      <vt:lpstr>Vaje</vt:lpstr>
      <vt:lpstr>Vaje</vt:lpstr>
      <vt:lpstr>Vaje</vt:lpstr>
      <vt:lpstr>Vaje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Elektronska ovojnica</dc:title>
  <dc:creator>Neven</dc:creator>
  <cp:lastModifiedBy>Neven</cp:lastModifiedBy>
  <cp:revision>4</cp:revision>
  <dcterms:created xsi:type="dcterms:W3CDTF">2020-11-02T10:17:13Z</dcterms:created>
  <dcterms:modified xsi:type="dcterms:W3CDTF">2020-11-04T13:35:46Z</dcterms:modified>
</cp:coreProperties>
</file>