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BD800D-74E9-4AE7-851A-3CC688BFA7C8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D7A259-6F02-4E0D-8C5D-1570249AE50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/>
          <a:stretch/>
        </p:blipFill>
        <p:spPr bwMode="auto">
          <a:xfrm>
            <a:off x="3099437" y="2818095"/>
            <a:ext cx="285671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55576" y="260648"/>
            <a:ext cx="84644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VAJE IN GOVORNE IGRICE</a:t>
            </a:r>
          </a:p>
          <a:p>
            <a:endParaRPr lang="sl-SI" dirty="0"/>
          </a:p>
          <a:p>
            <a:r>
              <a:rPr lang="sl-SI" sz="3000" dirty="0" smtClean="0"/>
              <a:t>URJENJE MOTORIKE JEZIKA</a:t>
            </a:r>
          </a:p>
          <a:p>
            <a:endParaRPr lang="sl-SI" dirty="0"/>
          </a:p>
          <a:p>
            <a:pPr marL="342900" indent="-342900">
              <a:buAutoNum type="arabicPeriod"/>
            </a:pPr>
            <a:r>
              <a:rPr lang="sl-SI" sz="2000" dirty="0" smtClean="0">
                <a:solidFill>
                  <a:srgbClr val="FF0000"/>
                </a:solidFill>
              </a:rPr>
              <a:t>MUCA  PIJE MLEKO</a:t>
            </a:r>
            <a:r>
              <a:rPr lang="sl-SI" sz="2000" dirty="0" smtClean="0"/>
              <a:t>: Otrok posnema muco, tako, da steguje jeziček iz </a:t>
            </a:r>
          </a:p>
          <a:p>
            <a:r>
              <a:rPr lang="sl-SI" sz="2000" dirty="0" smtClean="0"/>
              <a:t>    ust in konico obrača navzgor proti nosu.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1324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cathsclipart w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880320" cy="375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99592" y="548680"/>
            <a:ext cx="794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2.</a:t>
            </a:r>
            <a:r>
              <a:rPr lang="sl-SI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MUCA SE UMIVA</a:t>
            </a:r>
            <a:r>
              <a:rPr lang="sl-SI" sz="2000" dirty="0" smtClean="0"/>
              <a:t>: Z jezikom krožimo po zgornji in spodnji ustnici, </a:t>
            </a:r>
          </a:p>
          <a:p>
            <a:r>
              <a:rPr lang="sl-SI" sz="2000" dirty="0"/>
              <a:t> </a:t>
            </a:r>
            <a:r>
              <a:rPr lang="sl-SI" sz="2000" dirty="0" smtClean="0"/>
              <a:t>   najprej v desno, nato še v levo.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98015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zultat iskanja slik za UR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URA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8" name="Picture 6" descr="Rezultat iskanja slik za U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491371"/>
            <a:ext cx="3456384" cy="362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25839" y="513546"/>
            <a:ext cx="863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3. URA TIKTAKA</a:t>
            </a:r>
            <a:r>
              <a:rPr lang="sl-SI" sz="2000" dirty="0" smtClean="0"/>
              <a:t>: Otrok naj posluša tiktakanje ure budilke, nato pa jo naj </a:t>
            </a:r>
          </a:p>
          <a:p>
            <a:r>
              <a:rPr lang="sl-SI" sz="2000" dirty="0"/>
              <a:t> </a:t>
            </a:r>
            <a:r>
              <a:rPr lang="sl-SI" sz="2000" dirty="0" smtClean="0"/>
              <a:t>    poskuša posnemati tako, da čim hitreje in jasneje izgovarja</a:t>
            </a:r>
          </a:p>
          <a:p>
            <a:r>
              <a:rPr lang="sl-SI" sz="2000" dirty="0"/>
              <a:t> </a:t>
            </a:r>
            <a:r>
              <a:rPr lang="sl-SI" sz="2000" dirty="0" smtClean="0"/>
              <a:t>    zloge: TIK-TAK, TIK-TAK, TIK-TAK.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50228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zultat iskanja slik za MLINČE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0" name="Picture 4" descr="Rezultat iskanja slik za MLINČE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362325" cy="22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95831" y="548680"/>
            <a:ext cx="8857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4</a:t>
            </a:r>
            <a:r>
              <a:rPr lang="sl-SI" sz="2000" dirty="0" smtClean="0">
                <a:solidFill>
                  <a:srgbClr val="FF0000"/>
                </a:solidFill>
              </a:rPr>
              <a:t>. MLINČEK KLOPOTA</a:t>
            </a:r>
            <a:r>
              <a:rPr lang="sl-SI" sz="2000" dirty="0" smtClean="0"/>
              <a:t>: Otrok naj posnema vrtenje mlinskega kolesa najprej </a:t>
            </a:r>
          </a:p>
          <a:p>
            <a:r>
              <a:rPr lang="sl-SI" sz="2000" dirty="0" smtClean="0"/>
              <a:t>   </a:t>
            </a:r>
            <a:r>
              <a:rPr lang="sl-SI" sz="2000" dirty="0"/>
              <a:t>z</a:t>
            </a:r>
            <a:r>
              <a:rPr lang="sl-SI" sz="2000" dirty="0" smtClean="0"/>
              <a:t> </a:t>
            </a:r>
            <a:r>
              <a:rPr lang="sl-SI" sz="2000" dirty="0" smtClean="0"/>
              <a:t>rokami, kroženje v zapestju, nato pa še z jezikom. Čim hitreje naj </a:t>
            </a:r>
          </a:p>
          <a:p>
            <a:r>
              <a:rPr lang="sl-SI" sz="2000" dirty="0" smtClean="0"/>
              <a:t>   izgovarja glasove BL, BL, BL ali BR, BR, BR, tako, da je jezik pri </a:t>
            </a:r>
          </a:p>
          <a:p>
            <a:r>
              <a:rPr lang="sl-SI" sz="2000" dirty="0" smtClean="0"/>
              <a:t>   glasu L in R na zgornji ustnici.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4965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palačinke peč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924944"/>
            <a:ext cx="5186400" cy="34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06355" y="515538"/>
            <a:ext cx="9329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5. DELAMO PALAČINKE</a:t>
            </a:r>
            <a:r>
              <a:rPr lang="sl-SI" sz="2000" dirty="0" smtClean="0"/>
              <a:t>: Posnemanje žvrkljanja testa za palačinke, med dlanmi</a:t>
            </a:r>
          </a:p>
          <a:p>
            <a:r>
              <a:rPr lang="sl-SI" sz="2000" dirty="0"/>
              <a:t> </a:t>
            </a:r>
            <a:r>
              <a:rPr lang="sl-SI" sz="2000" dirty="0" smtClean="0"/>
              <a:t>   valjamo barvico, </a:t>
            </a:r>
            <a:r>
              <a:rPr lang="sl-SI" sz="2000" dirty="0" err="1" smtClean="0"/>
              <a:t>svInčnik</a:t>
            </a:r>
            <a:r>
              <a:rPr lang="sl-SI" sz="2000" dirty="0" smtClean="0"/>
              <a:t> ali palčko. Istočasno otrok naglo premika jezik</a:t>
            </a:r>
          </a:p>
          <a:p>
            <a:r>
              <a:rPr lang="sl-SI" sz="2000" dirty="0"/>
              <a:t> </a:t>
            </a:r>
            <a:r>
              <a:rPr lang="sl-SI" sz="2000" dirty="0" smtClean="0"/>
              <a:t>   med ustnicami: BL-BL-BL-BL,…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34701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ozačuden otr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3273445" cy="4652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99592" y="620688"/>
            <a:ext cx="58769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500" b="1" dirty="0" smtClean="0"/>
              <a:t>URJENJE MOTORIKE USTNIC</a:t>
            </a:r>
          </a:p>
          <a:p>
            <a:endParaRPr lang="sl-SI" dirty="0"/>
          </a:p>
          <a:p>
            <a:r>
              <a:rPr lang="sl-SI" sz="2500" b="1" dirty="0" smtClean="0">
                <a:solidFill>
                  <a:srgbClr val="FF0000"/>
                </a:solidFill>
              </a:rPr>
              <a:t>OTROK SE ČUDI</a:t>
            </a:r>
            <a:r>
              <a:rPr lang="sl-SI" sz="2500" dirty="0" smtClean="0"/>
              <a:t>: se našobi O </a:t>
            </a:r>
            <a:r>
              <a:rPr lang="sl-SI" sz="2500" dirty="0" err="1" smtClean="0"/>
              <a:t>O</a:t>
            </a:r>
            <a:r>
              <a:rPr lang="sl-SI" sz="2500" dirty="0" smtClean="0"/>
              <a:t> </a:t>
            </a:r>
            <a:r>
              <a:rPr lang="sl-SI" sz="2500" dirty="0" err="1" smtClean="0"/>
              <a:t>O</a:t>
            </a:r>
            <a:r>
              <a:rPr lang="sl-SI" sz="2500" dirty="0" smtClean="0"/>
              <a:t> </a:t>
            </a:r>
            <a:r>
              <a:rPr lang="sl-SI" sz="2500" dirty="0" err="1" smtClean="0"/>
              <a:t>O</a:t>
            </a:r>
            <a:r>
              <a:rPr lang="sl-SI" sz="2500" dirty="0" smtClean="0"/>
              <a:t> </a:t>
            </a:r>
            <a:r>
              <a:rPr lang="sl-SI" sz="2500" dirty="0" err="1" smtClean="0"/>
              <a:t>O</a:t>
            </a:r>
            <a:r>
              <a:rPr lang="sl-SI" sz="2500" dirty="0" smtClean="0"/>
              <a:t> </a:t>
            </a:r>
            <a:r>
              <a:rPr lang="sl-SI" sz="2500" dirty="0" err="1" smtClean="0"/>
              <a:t>O</a:t>
            </a:r>
            <a:endParaRPr lang="sl-SI" sz="2500" dirty="0"/>
          </a:p>
        </p:txBody>
      </p:sp>
    </p:spTree>
    <p:extLst>
      <p:ext uri="{BB962C8B-B14F-4D97-AF65-F5344CB8AC3E}">
        <p14:creationId xmlns:p14="http://schemas.microsoft.com/office/powerpoint/2010/main" val="255501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zultat iskanja slik za srečen čust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srečen čust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8" name="Picture 6" descr="Rezultat iskanja slik za srečen čust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0" t="11928"/>
          <a:stretch/>
        </p:blipFill>
        <p:spPr bwMode="auto">
          <a:xfrm>
            <a:off x="2843808" y="2132856"/>
            <a:ext cx="3734625" cy="3570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115616" y="1124744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 smtClean="0">
                <a:solidFill>
                  <a:srgbClr val="FF0000"/>
                </a:solidFill>
              </a:rPr>
              <a:t>SMEJEMO SE</a:t>
            </a:r>
            <a:r>
              <a:rPr lang="sl-SI" sz="2500" dirty="0" smtClean="0"/>
              <a:t>: otrok naredi špranjo</a:t>
            </a:r>
            <a:endParaRPr lang="sl-SI" sz="2500" dirty="0"/>
          </a:p>
        </p:txBody>
      </p:sp>
    </p:spTree>
    <p:extLst>
      <p:ext uri="{BB962C8B-B14F-4D97-AF65-F5344CB8AC3E}">
        <p14:creationId xmlns:p14="http://schemas.microsoft.com/office/powerpoint/2010/main" val="419076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pošiljanje polju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7"/>
          <a:stretch/>
        </p:blipFill>
        <p:spPr bwMode="auto">
          <a:xfrm>
            <a:off x="3419872" y="2564904"/>
            <a:ext cx="2644283" cy="403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475656" y="1124744"/>
            <a:ext cx="37128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500" b="1" dirty="0" smtClean="0">
                <a:solidFill>
                  <a:srgbClr val="FF0000"/>
                </a:solidFill>
              </a:rPr>
              <a:t>POŠILJAMO POLJUBČKE</a:t>
            </a:r>
            <a:endParaRPr lang="sl-SI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4507"/>
      </p:ext>
    </p:extLst>
  </p:cSld>
  <p:clrMapOvr>
    <a:masterClrMapping/>
  </p:clrMapOvr>
</p:sld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205</Words>
  <Application>Microsoft Office PowerPoint</Application>
  <PresentationFormat>Diaprojekcija na zaslonu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Sled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Erdelji</dc:creator>
  <cp:lastModifiedBy>Erdelji</cp:lastModifiedBy>
  <cp:revision>6</cp:revision>
  <dcterms:created xsi:type="dcterms:W3CDTF">2020-03-23T16:05:39Z</dcterms:created>
  <dcterms:modified xsi:type="dcterms:W3CDTF">2020-03-24T07:13:23Z</dcterms:modified>
</cp:coreProperties>
</file>