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  <p:sldMasterId id="2147483721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6" r:id="rId6"/>
    <p:sldId id="292" r:id="rId7"/>
    <p:sldId id="293" r:id="rId8"/>
    <p:sldId id="294" r:id="rId9"/>
    <p:sldId id="287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B6CD-289D-45A6-8776-E0F4C82F1258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14. 12. 2020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2EF43-4064-41E8-A499-BEE9E2F9991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1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46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HJ5BTyRvDA" TargetMode="External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dNtzBGUB1e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36.xml"/><Relationship Id="rId7" Type="http://schemas.openxmlformats.org/officeDocument/2006/relationships/hyperlink" Target="https://www.youtube.com/watch?v=dQaa7PfFU4g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chemeClr val="accent1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PLEMENITENJE BLAGA</a:t>
            </a:r>
            <a:endParaRPr lang="sl-SI" sz="4800" b="1" dirty="0">
              <a:solidFill>
                <a:schemeClr val="accent1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746" y="642640"/>
            <a:ext cx="762302" cy="7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983" y="1070891"/>
            <a:ext cx="7133335" cy="1335131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2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BELJENJE IN BARVANJE</a:t>
            </a:r>
            <a:endParaRPr lang="sl-SI" dirty="0">
              <a:solidFill>
                <a:schemeClr val="tx2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značba mesta noge 9"/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algn="l"/>
            <a:r>
              <a:rPr lang="sl-SI" dirty="0">
                <a:solidFill>
                  <a:schemeClr val="tx1"/>
                </a:solidFill>
              </a:rPr>
              <a:t>OS Koroška Bela 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2</a:t>
            </a:fld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50984" y="217463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sl-SI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9256" y="465693"/>
            <a:ext cx="751840" cy="7518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1" y="2261751"/>
            <a:ext cx="2533650" cy="1809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85" y="2261751"/>
            <a:ext cx="2662619" cy="26626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70" y="2303621"/>
            <a:ext cx="2318894" cy="120791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24111" y="4994978"/>
            <a:ext cx="6210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Če želiš lahko pogledaš posnetke, kako lahko tudi sam pobarvaš blago: </a:t>
            </a:r>
          </a:p>
          <a:p>
            <a:r>
              <a:rPr lang="sl-SI" dirty="0">
                <a:hlinkClick r:id="rId8"/>
              </a:rPr>
              <a:t>https://</a:t>
            </a:r>
            <a:r>
              <a:rPr lang="sl-SI" dirty="0" smtClean="0">
                <a:hlinkClick r:id="rId8"/>
              </a:rPr>
              <a:t>www.youtube.com/watch?v=FHJ5BTyRvDA</a:t>
            </a:r>
            <a:endParaRPr lang="sl-SI" dirty="0" smtClean="0"/>
          </a:p>
          <a:p>
            <a:r>
              <a:rPr lang="sl-SI" dirty="0">
                <a:hlinkClick r:id="rId9"/>
              </a:rPr>
              <a:t>https://</a:t>
            </a:r>
            <a:r>
              <a:rPr lang="sl-SI" dirty="0" smtClean="0">
                <a:hlinkClick r:id="rId9"/>
              </a:rPr>
              <a:t>www.youtube.com/watch?v=dNtzBGUB1eY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38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FDD2E8-6018-4E03-A6AC-5C54AD60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0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983" y="1070891"/>
            <a:ext cx="7133335" cy="1335131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2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TISKANJE</a:t>
            </a:r>
            <a:endParaRPr lang="sl-SI" dirty="0">
              <a:solidFill>
                <a:schemeClr val="tx2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značba mesta noge 9"/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Koroška Bela 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2D14-87F4-43C9-ABAF-CDFC3CB176D7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50984" y="217463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marR="0" lvl="3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1863" y="813816"/>
            <a:ext cx="663475" cy="6634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3" y="3593306"/>
            <a:ext cx="3062218" cy="153110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4111" y="2788920"/>
            <a:ext cx="601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hlinkClick r:id="rId7"/>
            </a:endParaRPr>
          </a:p>
          <a:p>
            <a:r>
              <a:rPr lang="sl-SI" dirty="0" smtClean="0">
                <a:hlinkClick r:id="rId7"/>
              </a:rPr>
              <a:t>https</a:t>
            </a:r>
            <a:r>
              <a:rPr lang="sl-SI" dirty="0">
                <a:hlinkClick r:id="rId7"/>
              </a:rPr>
              <a:t>://</a:t>
            </a:r>
            <a:r>
              <a:rPr lang="sl-SI" dirty="0" smtClean="0">
                <a:hlinkClick r:id="rId7"/>
              </a:rPr>
              <a:t>www.youtube.com/watch?v=dQaa7PfFU4g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30" y="197234"/>
            <a:ext cx="2809875" cy="16287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15" y="3593306"/>
            <a:ext cx="4619854" cy="25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  <a:latin typeface="Chiller" panose="04020404031007020602" pitchFamily="82" charset="0"/>
              </a:rPr>
              <a:t>KOSMATENJE</a:t>
            </a:r>
            <a:endParaRPr lang="sl-SI" dirty="0">
              <a:solidFill>
                <a:schemeClr val="accent1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176272"/>
            <a:ext cx="3472159" cy="2109819"/>
          </a:xfr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8400" y="537686"/>
            <a:ext cx="980440" cy="980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77" y="2142966"/>
            <a:ext cx="3672618" cy="36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/>
                </a:solidFill>
                <a:latin typeface="Chiller" panose="04020404031007020602" pitchFamily="82" charset="0"/>
              </a:rPr>
              <a:t>APRETIRANJE</a:t>
            </a:r>
            <a:endParaRPr lang="sl-SI" dirty="0">
              <a:solidFill>
                <a:schemeClr val="accent1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3" y="2189067"/>
            <a:ext cx="3690525" cy="3690525"/>
          </a:xfr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8128" y="548640"/>
            <a:ext cx="885666" cy="8856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21" y="1690688"/>
            <a:ext cx="2143125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08" y="3502152"/>
            <a:ext cx="4090092" cy="30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7F5A8D-9D55-4FC5-B6FE-82A6F8EB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1056" cy="6858000"/>
          </a:xfrm>
          <a:prstGeom prst="rect">
            <a:avLst/>
          </a:prstGeom>
        </p:spPr>
      </p:pic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chemeClr val="tx2"/>
                </a:solidFill>
              </a:rPr>
              <a:pPr algn="ctr"/>
              <a:t>6</a:t>
            </a:fld>
            <a:endParaRPr lang="sl-SI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25625" y="2747539"/>
            <a:ext cx="478301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4"/>
          <p:cNvSpPr/>
          <p:nvPr/>
        </p:nvSpPr>
        <p:spPr>
          <a:xfrm>
            <a:off x="2325625" y="3170114"/>
            <a:ext cx="4783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3200" dirty="0"/>
          </a:p>
        </p:txBody>
      </p:sp>
      <p:sp>
        <p:nvSpPr>
          <p:cNvPr id="5" name="Označba mesta noge 9">
            <a:extLst>
              <a:ext uri="{FF2B5EF4-FFF2-40B4-BE49-F238E27FC236}">
                <a16:creationId xmlns:a16="http://schemas.microsoft.com/office/drawing/2014/main" id="{0924AA09-B22A-46EE-88F9-B1192045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algn="l"/>
            <a:r>
              <a:rPr lang="sl-SI" dirty="0">
                <a:solidFill>
                  <a:schemeClr val="tx1"/>
                </a:solidFill>
              </a:rPr>
              <a:t>OS Koroška </a:t>
            </a:r>
            <a:r>
              <a:rPr lang="sl-SI" dirty="0" smtClean="0">
                <a:solidFill>
                  <a:schemeClr val="tx1"/>
                </a:solidFill>
              </a:rPr>
              <a:t>Bela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1912" y="3502152"/>
            <a:ext cx="1218184" cy="12181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85" y="4383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1593</TotalTime>
  <Words>44</Words>
  <Application>Microsoft Office PowerPoint</Application>
  <PresentationFormat>Diaprojekcija na zaslonu (4:3)</PresentationFormat>
  <Paragraphs>18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1_Office Theme</vt:lpstr>
      <vt:lpstr>PLEMENITENJE BLAGA</vt:lpstr>
      <vt:lpstr>BELJENJE IN BARVANJE</vt:lpstr>
      <vt:lpstr>TISKANJE</vt:lpstr>
      <vt:lpstr>KOSMATENJE</vt:lpstr>
      <vt:lpstr>APRETIRANJE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37</cp:revision>
  <dcterms:created xsi:type="dcterms:W3CDTF">2017-07-19T12:17:37Z</dcterms:created>
  <dcterms:modified xsi:type="dcterms:W3CDTF">2020-12-14T22:33:59Z</dcterms:modified>
</cp:coreProperties>
</file>