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8786-A100-4CE3-8952-E27C4113E5F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5F2DD-034A-4608-B81A-E42CE4F5FD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0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6516D-A0F3-4E9C-8F36-9573A0E35BD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E3D94-5715-4017-9EFB-6992DCF09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581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A4C0D-4424-4307-9962-8771FCF5A5C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32D6E-D76E-46B3-8594-CD822160A9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4AEC2-AE78-43D6-98E1-83E0FF45BF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440-B073-4941-8F38-B8ED75A133C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156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B2A2D-B396-4360-8BD6-FA6FF21479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F40656-EDC0-4C06-842B-20919E0A25E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43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E6411-37AB-404B-A44D-B78679219E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3780D-C6C0-4D49-B074-F8EB0C7619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46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C1C32-1735-4299-897B-558C0411BA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EC984-6286-445F-A15F-4A9D8C6C30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7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325D6F-F0BA-4778-A5FE-8F9C1B51C3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1DDB39-F8F3-4D11-8B9B-7E0EE1C7D31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9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FFFF3-6A1D-4A77-875B-00D01687E1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1DDBB-52BD-41E1-AF81-FDB39F17692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618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5ECA-9A58-4F52-950F-3F29F5AAD8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D8CF6F-518C-4763-B5AC-085F1A7FC3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0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9DF310-878C-45A5-9886-2D3FFA29F5F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B026C-1649-49A6-A131-6C7B12DE94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42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5BC55-62D8-4445-ADB4-E87A140B36B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2C477-A118-4E33-9F74-F7D2035640B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616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1AB71-EDC1-42B0-B3D2-B4CC6BB0BDA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39DD1-2D15-4D40-96B1-F870C899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05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44A03-CA4C-4E1C-B515-697BF6F8CDD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7A3AA-52C2-40F8-B93A-244D6505B95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16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C2BF7D-1D31-4845-A5D9-0B587AA0488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DC9AF-BCBE-4FE5-96B3-5CD4EB40E8E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16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12. 12. 2022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7BCBC-5438-47E6-BAF0-D563E16FC9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EAC26-B96B-4CC3-A4D6-071BA78F6C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12. 12. 2022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8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Ottov proces</a:t>
            </a:r>
          </a:p>
        </p:txBody>
      </p:sp>
      <p:sp>
        <p:nvSpPr>
          <p:cNvPr id="268291" name="Označba mesta vsebine 2"/>
          <p:cNvSpPr>
            <a:spLocks noGrp="1" noChangeArrowheads="1"/>
          </p:cNvSpPr>
          <p:nvPr>
            <p:ph idx="1"/>
          </p:nvPr>
        </p:nvSpPr>
        <p:spPr>
          <a:xfrm>
            <a:off x="1981200" y="1196975"/>
            <a:ext cx="8229600" cy="5111750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/>
              <a:t>1. Z zrakom začetnega stanja 0,95 bar in 280 K izvajamo naslednji krožni proces: Najprej zrak izentropno stiskamo na tlak 10 bar. Temu sledi izohorno povečanje tlaka, da temperatura naraste na 1500 K. Nato se zrak izentropno razteza tako, da se mu z izohornim odvodom toplote vrne v začetno stanje. Skiciraj potek procesa v p-V in T-S diagramu, določi termodinamične veličine stanja v karakterističnih točkah procesa, izmenjano toploto, koristno delo in termodinamični izkoristek procesa.</a:t>
            </a:r>
          </a:p>
          <a:p>
            <a:pPr marL="0" indent="0">
              <a:buNone/>
            </a:pPr>
            <a:endParaRPr lang="sl-SI" altLang="sl-SI" sz="2400"/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268292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EF11EAD-DCD6-440F-8056-2588D7DE223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68293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6" y="4497388"/>
            <a:ext cx="81629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8294" name="PoljeZBesedilom 1"/>
          <p:cNvSpPr txBox="1">
            <a:spLocks noChangeArrowheads="1"/>
          </p:cNvSpPr>
          <p:nvPr/>
        </p:nvSpPr>
        <p:spPr bwMode="auto">
          <a:xfrm>
            <a:off x="3287714" y="4941888"/>
            <a:ext cx="9366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B050"/>
                </a:solidFill>
              </a:rPr>
              <a:t>0,95</a:t>
            </a:r>
          </a:p>
        </p:txBody>
      </p:sp>
    </p:spTree>
    <p:extLst>
      <p:ext uri="{BB962C8B-B14F-4D97-AF65-F5344CB8AC3E}">
        <p14:creationId xmlns:p14="http://schemas.microsoft.com/office/powerpoint/2010/main" val="19356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Ottov proces</a:t>
            </a:r>
          </a:p>
        </p:txBody>
      </p:sp>
      <p:sp>
        <p:nvSpPr>
          <p:cNvPr id="269315" name="Označba mesta vsebine 2"/>
          <p:cNvSpPr>
            <a:spLocks noGrp="1" noChangeArrowheads="1"/>
          </p:cNvSpPr>
          <p:nvPr>
            <p:ph idx="1"/>
          </p:nvPr>
        </p:nvSpPr>
        <p:spPr>
          <a:xfrm>
            <a:off x="1981200" y="1196975"/>
            <a:ext cx="8229600" cy="5111750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/>
              <a:t>2. Za Ottov krožni proces poznamo: minimalni tlak je 1 bar, minimalna temperatura pa 293 K. Kompresijsko razmerje </a:t>
            </a:r>
            <a:r>
              <a:rPr lang="el-GR" altLang="sl-SI" sz="2400"/>
              <a:t>ε</a:t>
            </a:r>
            <a:r>
              <a:rPr lang="sl-SI" altLang="sl-SI" sz="2400"/>
              <a:t> = 9,2, maksimalni tlak pa 67,7 bar. Skiciraj potek procesa v p-V in T-S diagramu, določi termodinamične veličine stanja v karakterističnih točkah procesa, izmenjano toploto, koristno delo in termodinamični izkoristek procesa. Krožni proces poteka z zrakom.</a:t>
            </a:r>
          </a:p>
          <a:p>
            <a:pPr marL="0" indent="0">
              <a:buNone/>
            </a:pPr>
            <a:endParaRPr lang="sl-SI" altLang="sl-SI" sz="2400"/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269316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8DD2A3-F6A3-4159-AE02-EAD4534A699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69317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3886201"/>
            <a:ext cx="8169275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556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164</Words>
  <Application>Microsoft Office PowerPoint</Application>
  <PresentationFormat>Širokozaslonsko</PresentationFormat>
  <Paragraphs>7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Preverjanje znanja – Ottov proces</vt:lpstr>
      <vt:lpstr>Preverjanje znanja – Ottov proces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32</cp:revision>
  <dcterms:created xsi:type="dcterms:W3CDTF">2021-09-29T19:34:14Z</dcterms:created>
  <dcterms:modified xsi:type="dcterms:W3CDTF">2022-12-12T14:45:54Z</dcterms:modified>
</cp:coreProperties>
</file>