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ka" initials="P" lastIdx="2" clrIdx="0"/>
  <p:cmAuthor id="1" name="ŽivaČebulj" initials="ŽČ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F1FA9"/>
    <a:srgbClr val="21C18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ko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ko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ko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ko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ko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ko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5315C4-40A4-4160-9F27-8F59001AA968}" type="datetimeFigureOut">
              <a:rPr lang="sl-SI" smtClean="0"/>
              <a:pPr/>
              <a:t>12. 04. 2021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1555DF-3314-41F6-9EB5-79B36DA9FC0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seštevanje </a:t>
            </a:r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in odštevanje kotov</a:t>
            </a:r>
            <a:endParaRPr lang="sl-SI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/>
          </a:bodyPr>
          <a:lstStyle/>
          <a:p>
            <a:r>
              <a:rPr lang="sl-SI" dirty="0" smtClean="0"/>
              <a:t>Plesalka s pahljačami si je med </a:t>
            </a:r>
            <a:r>
              <a:rPr lang="sl-SI" dirty="0" smtClean="0"/>
              <a:t>plesom </a:t>
            </a:r>
          </a:p>
          <a:p>
            <a:pPr>
              <a:buNone/>
            </a:pPr>
            <a:r>
              <a:rPr lang="sl-SI" dirty="0" smtClean="0"/>
              <a:t> </a:t>
            </a:r>
            <a:r>
              <a:rPr lang="sl-SI" dirty="0" smtClean="0"/>
              <a:t>   </a:t>
            </a:r>
            <a:r>
              <a:rPr lang="sl-SI" dirty="0" smtClean="0"/>
              <a:t>zakrila </a:t>
            </a:r>
            <a:r>
              <a:rPr lang="sl-SI" dirty="0" smtClean="0"/>
              <a:t>obraz tako, da je </a:t>
            </a:r>
            <a:r>
              <a:rPr lang="sl-SI" dirty="0" smtClean="0"/>
              <a:t>združila dve</a:t>
            </a:r>
          </a:p>
          <a:p>
            <a:pPr>
              <a:buNone/>
            </a:pPr>
            <a:r>
              <a:rPr lang="sl-SI" dirty="0" smtClean="0"/>
              <a:t> </a:t>
            </a:r>
            <a:r>
              <a:rPr lang="sl-SI" dirty="0" smtClean="0"/>
              <a:t>  </a:t>
            </a:r>
            <a:r>
              <a:rPr lang="sl-SI" dirty="0" smtClean="0"/>
              <a:t> </a:t>
            </a:r>
            <a:r>
              <a:rPr lang="sl-SI" dirty="0" smtClean="0"/>
              <a:t>pahljači. Prva </a:t>
            </a:r>
            <a:r>
              <a:rPr lang="sl-SI" dirty="0" smtClean="0"/>
              <a:t>pahljača </a:t>
            </a:r>
            <a:r>
              <a:rPr lang="sl-SI" dirty="0" smtClean="0"/>
              <a:t>	je bila razprta 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 </a:t>
            </a:r>
            <a:r>
              <a:rPr lang="sl-SI" dirty="0" smtClean="0"/>
              <a:t>   </a:t>
            </a:r>
            <a:r>
              <a:rPr lang="sl-SI" dirty="0" smtClean="0"/>
              <a:t>tako</a:t>
            </a:r>
            <a:r>
              <a:rPr lang="sl-SI" dirty="0" smtClean="0"/>
              <a:t>, da je tvorila kot </a:t>
            </a:r>
            <a:r>
              <a:rPr lang="sl-SI" dirty="0" smtClean="0"/>
              <a:t>67</a:t>
            </a:r>
            <a:r>
              <a:rPr lang="sl-SI" dirty="0" smtClean="0"/>
              <a:t>°, druga pa 89</a:t>
            </a:r>
            <a:r>
              <a:rPr lang="sl-SI" dirty="0" smtClean="0"/>
              <a:t>°.</a:t>
            </a:r>
          </a:p>
          <a:p>
            <a:pPr>
              <a:buNone/>
            </a:pPr>
            <a:r>
              <a:rPr lang="sl-SI" dirty="0" smtClean="0"/>
              <a:t> </a:t>
            </a:r>
            <a:r>
              <a:rPr lang="sl-SI" dirty="0" smtClean="0"/>
              <a:t>  </a:t>
            </a:r>
            <a:r>
              <a:rPr lang="sl-SI" dirty="0" smtClean="0"/>
              <a:t> </a:t>
            </a:r>
            <a:r>
              <a:rPr lang="sl-SI" dirty="0" smtClean="0"/>
              <a:t>Za kolikšen kot sta razprti obe pahljači skupaj</a:t>
            </a:r>
            <a:r>
              <a:rPr lang="sl-SI" dirty="0" smtClean="0"/>
              <a:t>?</a:t>
            </a:r>
          </a:p>
          <a:p>
            <a:pPr>
              <a:buNone/>
            </a:pPr>
            <a:endParaRPr lang="sl-SI" dirty="0" smtClean="0"/>
          </a:p>
          <a:p>
            <a:pPr>
              <a:buFont typeface="Arial" pitchFamily="34" charset="0"/>
              <a:buChar char="•"/>
            </a:pPr>
            <a:r>
              <a:rPr lang="sl-SI" i="1" dirty="0" smtClean="0"/>
              <a:t>1. način: </a:t>
            </a:r>
            <a:r>
              <a:rPr lang="sl-SI" dirty="0" smtClean="0"/>
              <a:t>seštevanje: 67°+ 89°= 156°</a:t>
            </a:r>
          </a:p>
          <a:p>
            <a:pPr>
              <a:buFont typeface="Arial" pitchFamily="34" charset="0"/>
              <a:buChar char="•"/>
            </a:pPr>
            <a:r>
              <a:rPr lang="sl-SI" i="1" dirty="0" smtClean="0"/>
              <a:t>2. način: </a:t>
            </a:r>
            <a:r>
              <a:rPr lang="sl-SI" dirty="0" smtClean="0"/>
              <a:t>sestavimo kota skupaj:</a:t>
            </a:r>
          </a:p>
          <a:p>
            <a:pPr>
              <a:buNone/>
            </a:pPr>
            <a:r>
              <a:rPr lang="sl-SI" dirty="0" smtClean="0"/>
              <a:t>	</a:t>
            </a:r>
            <a:endParaRPr lang="sl-S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908720"/>
            <a:ext cx="2164208" cy="2349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5085184"/>
            <a:ext cx="2664296" cy="1237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812088" cy="6048672"/>
          </a:xfrm>
        </p:spPr>
        <p:txBody>
          <a:bodyPr/>
          <a:lstStyle/>
          <a:p>
            <a:pPr>
              <a:buNone/>
            </a:pPr>
            <a:r>
              <a:rPr lang="sl-SI" dirty="0" smtClean="0">
                <a:sym typeface="Symbol"/>
              </a:rPr>
              <a:t> = 42°53</a:t>
            </a:r>
            <a:r>
              <a:rPr lang="sl-SI" b="1" dirty="0" smtClean="0">
                <a:sym typeface="Symbol"/>
              </a:rPr>
              <a:t></a:t>
            </a:r>
          </a:p>
          <a:p>
            <a:pPr>
              <a:buNone/>
            </a:pPr>
            <a:r>
              <a:rPr lang="sl-SI" dirty="0" smtClean="0">
                <a:sym typeface="Symbol"/>
              </a:rPr>
              <a:t> = </a:t>
            </a:r>
            <a:r>
              <a:rPr lang="sl-SI" dirty="0" smtClean="0">
                <a:sym typeface="Symbol"/>
              </a:rPr>
              <a:t>94°39</a:t>
            </a:r>
            <a:r>
              <a:rPr lang="sl-SI" b="1" dirty="0" smtClean="0">
                <a:sym typeface="Symbol"/>
              </a:rPr>
              <a:t></a:t>
            </a:r>
          </a:p>
          <a:p>
            <a:pPr>
              <a:buNone/>
            </a:pPr>
            <a:endParaRPr lang="sl-SI" dirty="0" smtClean="0"/>
          </a:p>
          <a:p>
            <a:r>
              <a:rPr lang="sl-SI" b="1" dirty="0" smtClean="0"/>
              <a:t>Seštevanje kotov</a:t>
            </a:r>
          </a:p>
          <a:p>
            <a:pPr>
              <a:buNone/>
            </a:pPr>
            <a:r>
              <a:rPr lang="sl-SI" dirty="0" smtClean="0">
                <a:sym typeface="Symbol"/>
              </a:rPr>
              <a:t>	</a:t>
            </a:r>
            <a:r>
              <a:rPr lang="sl-SI" sz="2800" dirty="0" smtClean="0">
                <a:sym typeface="Symbol"/>
              </a:rPr>
              <a:t> +  = 42°53 + 94°39 = 136°92  = 137°32 </a:t>
            </a:r>
          </a:p>
          <a:p>
            <a:pPr>
              <a:buNone/>
            </a:pPr>
            <a:endParaRPr lang="sl-SI" sz="2800" dirty="0" smtClean="0">
              <a:sym typeface="Symbol"/>
            </a:endParaRPr>
          </a:p>
          <a:p>
            <a:r>
              <a:rPr lang="sl-SI" b="1" dirty="0" smtClean="0">
                <a:sym typeface="Symbol"/>
              </a:rPr>
              <a:t>Odštevanje kotov</a:t>
            </a:r>
          </a:p>
          <a:p>
            <a:pPr>
              <a:buNone/>
            </a:pPr>
            <a:r>
              <a:rPr lang="sl-SI" dirty="0" smtClean="0">
                <a:sym typeface="Symbol"/>
              </a:rPr>
              <a:t>	</a:t>
            </a:r>
            <a:r>
              <a:rPr lang="sl-SI" sz="2800" dirty="0" smtClean="0"/>
              <a:t> </a:t>
            </a:r>
            <a:r>
              <a:rPr lang="sl-SI" sz="2800" dirty="0" smtClean="0">
                <a:sym typeface="Symbol"/>
              </a:rPr>
              <a:t> –  = 94°39 – 42°53 = 93°99 – 42°53 = 51°46 </a:t>
            </a:r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5004048" y="692696"/>
            <a:ext cx="2088232" cy="1008112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1° = 60</a:t>
            </a:r>
            <a:r>
              <a:rPr lang="sl-SI" sz="2400" dirty="0" smtClean="0">
                <a:sym typeface="Symbol"/>
              </a:rPr>
              <a:t></a:t>
            </a:r>
          </a:p>
          <a:p>
            <a:pPr algn="ctr"/>
            <a:r>
              <a:rPr lang="sl-SI" sz="2400" dirty="0" smtClean="0">
                <a:sym typeface="Symbol"/>
              </a:rPr>
              <a:t>92</a:t>
            </a:r>
            <a:r>
              <a:rPr lang="sl-SI" sz="2400" b="1" dirty="0" smtClean="0">
                <a:sym typeface="Symbol"/>
              </a:rPr>
              <a:t>  = </a:t>
            </a:r>
            <a:r>
              <a:rPr lang="sl-SI" sz="2400" dirty="0" smtClean="0"/>
              <a:t>1°32</a:t>
            </a:r>
            <a:r>
              <a:rPr lang="sl-SI" sz="2400" dirty="0" smtClean="0">
                <a:sym typeface="Symbol"/>
              </a:rPr>
              <a:t></a:t>
            </a: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5652120" y="1700808"/>
            <a:ext cx="396044" cy="57606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347864" y="4581128"/>
            <a:ext cx="2088232" cy="1008112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1° = 60</a:t>
            </a:r>
            <a:r>
              <a:rPr lang="sl-SI" sz="2400" dirty="0" smtClean="0">
                <a:sym typeface="Symbol"/>
              </a:rPr>
              <a:t></a:t>
            </a:r>
          </a:p>
          <a:p>
            <a:pPr algn="ctr"/>
            <a:r>
              <a:rPr lang="sl-SI" sz="2400" dirty="0" smtClean="0">
                <a:sym typeface="Symbol"/>
              </a:rPr>
              <a:t>94</a:t>
            </a:r>
            <a:r>
              <a:rPr lang="sl-SI" sz="2400" b="1" dirty="0" smtClean="0">
                <a:sym typeface="Symbol"/>
              </a:rPr>
              <a:t>  = </a:t>
            </a:r>
            <a:r>
              <a:rPr lang="sl-SI" sz="2400" dirty="0" smtClean="0"/>
              <a:t>1°60</a:t>
            </a:r>
            <a:r>
              <a:rPr lang="sl-SI" sz="2400" dirty="0" smtClean="0">
                <a:sym typeface="Symbol"/>
              </a:rPr>
              <a:t></a:t>
            </a:r>
          </a:p>
        </p:txBody>
      </p:sp>
      <p:cxnSp>
        <p:nvCxnSpPr>
          <p:cNvPr id="11" name="Straight Arrow Connector 10"/>
          <p:cNvCxnSpPr>
            <a:stCxn id="10" idx="0"/>
          </p:cNvCxnSpPr>
          <p:nvPr/>
        </p:nvCxnSpPr>
        <p:spPr>
          <a:xfrm flipV="1">
            <a:off x="4391980" y="4149080"/>
            <a:ext cx="540060" cy="43204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428</TotalTime>
  <Words>55</Words>
  <Application>Microsoft Office PowerPoint</Application>
  <PresentationFormat>Diaprojekcija na zaslonu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Altana</vt:lpstr>
      <vt:lpstr>seštevanje in odštevanje kotov</vt:lpstr>
      <vt:lpstr>Diapozitiv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 in krog</dc:title>
  <dc:creator>Pika</dc:creator>
  <cp:lastModifiedBy>Spela</cp:lastModifiedBy>
  <cp:revision>47</cp:revision>
  <dcterms:created xsi:type="dcterms:W3CDTF">2015-07-10T09:53:48Z</dcterms:created>
  <dcterms:modified xsi:type="dcterms:W3CDTF">2021-04-12T16:42:42Z</dcterms:modified>
</cp:coreProperties>
</file>