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57" r:id="rId5"/>
    <p:sldId id="258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FAC1B2-801D-4292-B88D-ECC2E2A0C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C6DD679-6108-48B5-A85A-412A61003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4985C35-0ACE-408C-9998-039F6D7A1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77D5-9E2F-4833-9C49-677902CC4C55}" type="datetimeFigureOut">
              <a:rPr lang="sl-SI" smtClean="0"/>
              <a:t>5. 12. 2021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FB20556-62D5-49A3-8CD4-FA42F4108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6BE4DFB-83D1-40BA-93C1-2ADF7AC4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0866-B23C-49D5-A579-66536CC14C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609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1EF820-792C-4AE2-99E7-65D94AA1A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1F6B10F-A877-4F68-877D-78232C187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0899B62-AA32-4D78-9044-02389717E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77D5-9E2F-4833-9C49-677902CC4C55}" type="datetimeFigureOut">
              <a:rPr lang="sl-SI" smtClean="0"/>
              <a:t>5. 12. 2021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4324572-8C43-4563-BC89-2DB4B60D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806FB5F-5402-4F16-BABC-BB8E73622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0866-B23C-49D5-A579-66536CC14C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702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848E1BA6-D56F-45ED-8293-3F2D372255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132C35C-1974-415E-BE94-BC8FB9D43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0DC99A7-2509-494F-8962-311AFFE7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77D5-9E2F-4833-9C49-677902CC4C55}" type="datetimeFigureOut">
              <a:rPr lang="sl-SI" smtClean="0"/>
              <a:t>5. 12. 2021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DA59EB4-D15D-43E9-9890-367460534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0CD54A6-7DD9-4C24-9139-AC6839D61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0866-B23C-49D5-A579-66536CC14C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027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FFC904-13D5-43D6-B95A-ECC4304E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BFC2E6A-9215-402F-A951-90A2A6121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2DFF78E-D528-4AAB-9CD3-F3B1E0E2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77D5-9E2F-4833-9C49-677902CC4C55}" type="datetimeFigureOut">
              <a:rPr lang="sl-SI" smtClean="0"/>
              <a:t>5. 12. 2021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E0EC071-8101-4FF6-B943-0FF3AA9A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0911805-FA29-4CEA-BDAB-775BCBECE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0866-B23C-49D5-A579-66536CC14C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505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40CB26-50BF-4C94-AB88-B07BC8B7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1102A89-9186-49A3-8862-7209E2F8D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5384E82-CFC0-4E77-A363-BEA21A21B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77D5-9E2F-4833-9C49-677902CC4C55}" type="datetimeFigureOut">
              <a:rPr lang="sl-SI" smtClean="0"/>
              <a:t>5. 12. 2021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8AF6324-E373-41FF-A59F-E17B495CB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DADF576-F69B-45D2-A241-E849B3056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0866-B23C-49D5-A579-66536CC14C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048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D3DDE2-F1E8-4398-8F24-4E945CB63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C4DA83B-2904-4E96-9FA1-F8ED588F2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6AD7EF9-E1F6-4402-8B6B-1DFAB5F8B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93002AC-680C-4784-8553-8AA5A10AF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77D5-9E2F-4833-9C49-677902CC4C55}" type="datetimeFigureOut">
              <a:rPr lang="sl-SI" smtClean="0"/>
              <a:t>5. 12. 2021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E6D40EA-5EA1-4911-BAFE-70FF61314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BEA327C-1B4A-4C13-ACCA-7CD21A80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0866-B23C-49D5-A579-66536CC14C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386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A56762-6D5D-422F-B210-BC8C7D2E4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8E5E664-F307-4D8D-AB82-B71112A17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53F89D7-C518-4A4A-8804-3D9B5E16E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970EF4A-E97F-4A4B-B6DD-9BAB8009A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29A65416-06D6-49E2-9433-0CEBF0B847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1C5B99A1-6628-486A-954A-5C31172D9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77D5-9E2F-4833-9C49-677902CC4C55}" type="datetimeFigureOut">
              <a:rPr lang="sl-SI" smtClean="0"/>
              <a:t>5. 12. 2021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C9B014A9-9548-4C0F-BAE2-39AC0FB4A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212F6E19-0063-40D4-BCEC-C448EE53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0866-B23C-49D5-A579-66536CC14C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278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58DB8F-05B5-4C50-8138-C14AA103A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7AB611D5-2B00-48A6-902C-FE81CE08E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77D5-9E2F-4833-9C49-677902CC4C55}" type="datetimeFigureOut">
              <a:rPr lang="sl-SI" smtClean="0"/>
              <a:t>5. 12. 2021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69F1711F-F028-4C88-9BCC-29514406B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8BC12612-55D9-4694-8FAC-F5529675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0866-B23C-49D5-A579-66536CC14C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54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16D09C6F-4B52-43DD-810F-6EC488E7C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77D5-9E2F-4833-9C49-677902CC4C55}" type="datetimeFigureOut">
              <a:rPr lang="sl-SI" smtClean="0"/>
              <a:t>5. 12. 2021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C7595A10-D4AF-474D-A323-362999D26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22FD1429-405F-414B-B8AB-4BBC30B5A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0866-B23C-49D5-A579-66536CC14C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852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44043F-A462-4C08-A502-A36DA21C2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5092834-E1FD-45B7-B35F-0979D411C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C1C3701-369C-40DE-A615-0707ADE59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B450912-7A14-40C3-9752-C6E0D7E97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77D5-9E2F-4833-9C49-677902CC4C55}" type="datetimeFigureOut">
              <a:rPr lang="sl-SI" smtClean="0"/>
              <a:t>5. 12. 2021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9081E07-C26A-4FA0-BF15-4B2A7B3D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CCD073D-1C74-4270-9A8A-CEF0EBEF7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0866-B23C-49D5-A579-66536CC14C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435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1612FC-CA00-45DC-A59B-3D4F3CEC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816EA2CE-AE6D-47DE-B536-0D3B16D2BB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2082221-796A-4D69-892A-4F8CA358C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34792AB-711F-45F1-BC19-2B905DB15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77D5-9E2F-4833-9C49-677902CC4C55}" type="datetimeFigureOut">
              <a:rPr lang="sl-SI" smtClean="0"/>
              <a:t>5. 12. 2021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E298381-1B68-4AC0-9798-0B268C83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49B58A0-2E94-436A-80AB-8192C785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0866-B23C-49D5-A579-66536CC14C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448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BB67E8BD-9AF8-4871-A30F-1F845A8DD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6EA7251-50D4-4091-AE3C-EC18D4757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151D0F0-0C60-4849-AACB-AFDA4F37A0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977D5-9E2F-4833-9C49-677902CC4C55}" type="datetimeFigureOut">
              <a:rPr lang="sl-SI" smtClean="0"/>
              <a:t>5. 12. 2021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74318C1-9F55-487D-9F18-F8CFFB590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78610CB-5A95-4199-BB55-8ED793FEC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20866-B23C-49D5-A579-66536CC14C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434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84" y="-58489"/>
            <a:ext cx="10638366" cy="691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7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0"/>
            <a:ext cx="10648950" cy="683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93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0"/>
            <a:ext cx="10677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8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78712"/>
            <a:ext cx="5166954" cy="66691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524" y="0"/>
            <a:ext cx="5283255" cy="674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57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56" y="110860"/>
            <a:ext cx="5408394" cy="668284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608" y="217487"/>
            <a:ext cx="6014274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81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Širokozaslonsko</PresentationFormat>
  <Paragraphs>0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Nina</dc:creator>
  <cp:lastModifiedBy>Nina</cp:lastModifiedBy>
  <cp:revision>1</cp:revision>
  <dcterms:created xsi:type="dcterms:W3CDTF">2021-12-05T09:51:11Z</dcterms:created>
  <dcterms:modified xsi:type="dcterms:W3CDTF">2021-12-05T09:51:44Z</dcterms:modified>
</cp:coreProperties>
</file>