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22F560-12AA-4527-9C73-386A0E9C368B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27CE8A-E4BB-4320-A778-F297BE3DEB14}" type="slidenum">
              <a:rPr lang="sl-SI" smtClean="0"/>
              <a:t>‹#›</a:t>
            </a:fld>
            <a:endParaRPr lang="sl-SI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F560-12AA-4527-9C73-386A0E9C368B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E8A-E4BB-4320-A778-F297BE3DEB14}" type="slidenum">
              <a:rPr lang="sl-SI" smtClean="0"/>
              <a:t>‹#›</a:t>
            </a:fld>
            <a:endParaRPr lang="sl-SI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F560-12AA-4527-9C73-386A0E9C368B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E8A-E4BB-4320-A778-F297BE3DEB14}" type="slidenum">
              <a:rPr lang="sl-SI" smtClean="0"/>
              <a:t>‹#›</a:t>
            </a:fld>
            <a:endParaRPr lang="sl-SI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F560-12AA-4527-9C73-386A0E9C368B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E8A-E4BB-4320-A778-F297BE3DEB14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F560-12AA-4527-9C73-386A0E9C368B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E8A-E4BB-4320-A778-F297BE3DEB14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F560-12AA-4527-9C73-386A0E9C368B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E8A-E4BB-4320-A778-F297BE3DEB14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F560-12AA-4527-9C73-386A0E9C368B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E8A-E4BB-4320-A778-F297BE3DEB14}" type="slidenum">
              <a:rPr lang="sl-SI" smtClean="0"/>
              <a:t>‹#›</a:t>
            </a:fld>
            <a:endParaRPr lang="sl-SI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F560-12AA-4527-9C73-386A0E9C368B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E8A-E4BB-4320-A778-F297BE3DEB14}" type="slidenum">
              <a:rPr lang="sl-SI" smtClean="0"/>
              <a:t>‹#›</a:t>
            </a:fld>
            <a:endParaRPr lang="sl-SI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F560-12AA-4527-9C73-386A0E9C368B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E8A-E4BB-4320-A778-F297BE3DEB1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F560-12AA-4527-9C73-386A0E9C368B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E8A-E4BB-4320-A778-F297BE3DEB1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F560-12AA-4527-9C73-386A0E9C368B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7CE8A-E4BB-4320-A778-F297BE3DEB14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722F560-12AA-4527-9C73-386A0E9C368B}" type="datetimeFigureOut">
              <a:rPr lang="sl-SI" smtClean="0"/>
              <a:t>29. 03. 2020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527CE8A-E4BB-4320-A778-F297BE3DEB14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LJUDSKA GLASBILA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68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OKARINA</a:t>
            </a:r>
            <a:endParaRPr lang="sl-SI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454" y="2934195"/>
            <a:ext cx="3353091" cy="250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9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RAGLJA</a:t>
            </a:r>
            <a:endParaRPr lang="sl-SI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957" y="2247900"/>
            <a:ext cx="5244086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GLAVNIK ali „KAMPL“</a:t>
            </a:r>
            <a:endParaRPr lang="sl-SI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7" y="2758281"/>
            <a:ext cx="66008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6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TRSTENKE</a:t>
            </a:r>
            <a:endParaRPr lang="sl-SI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5612" y="2605881"/>
            <a:ext cx="31527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18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NUNALCA</a:t>
            </a:r>
            <a:endParaRPr lang="sl-SI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9" y="2247900"/>
            <a:ext cx="4940281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17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3200" dirty="0" smtClean="0"/>
              <a:t>Spodnjo nalogo lahko opraviš kadarkoli do konca tega tedna.</a:t>
            </a:r>
          </a:p>
          <a:p>
            <a:pPr>
              <a:lnSpc>
                <a:spcPct val="150000"/>
              </a:lnSpc>
            </a:pPr>
            <a:r>
              <a:rPr lang="sl-SI" sz="3200" dirty="0"/>
              <a:t>Če imaš doma zvezek za GUM, ga pripravi.</a:t>
            </a:r>
          </a:p>
          <a:p>
            <a:pPr>
              <a:lnSpc>
                <a:spcPct val="150000"/>
              </a:lnSpc>
            </a:pPr>
            <a:endParaRPr lang="sl-SI" sz="3200" dirty="0" smtClean="0"/>
          </a:p>
          <a:p>
            <a:pPr>
              <a:lnSpc>
                <a:spcPct val="150000"/>
              </a:lnSpc>
            </a:pPr>
            <a:endParaRPr lang="sl-SI" sz="3200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LJUDSKA GLASBILA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9756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3200" dirty="0" smtClean="0"/>
              <a:t>Če zvezka za GUM nimaš doma, potem pripravi zvezek za SPO ter ga obrni okrog tako, da bo zadnja platnica spredaj in boš lahko listal(a). </a:t>
            </a:r>
            <a:endParaRPr lang="sl-SI" sz="32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LJUDSKA GLASBILA</a:t>
            </a:r>
          </a:p>
        </p:txBody>
      </p:sp>
    </p:spTree>
    <p:extLst>
      <p:ext uri="{BB962C8B-B14F-4D97-AF65-F5344CB8AC3E}">
        <p14:creationId xmlns:p14="http://schemas.microsoft.com/office/powerpoint/2010/main" val="15680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3200" dirty="0" smtClean="0"/>
              <a:t>V zvezek s katerokoli barvo napiši naslov Ljudska glasbila in datum.</a:t>
            </a:r>
          </a:p>
          <a:p>
            <a:pPr>
              <a:lnSpc>
                <a:spcPct val="150000"/>
              </a:lnSpc>
            </a:pPr>
            <a:r>
              <a:rPr lang="sl-SI" sz="3200" dirty="0" smtClean="0"/>
              <a:t>Pod naslov prepiši, kar je na 2. in 3. diapozitivu – rdeče obarvano besedilo.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LJUDSKA GLASBILA</a:t>
            </a:r>
          </a:p>
        </p:txBody>
      </p:sp>
    </p:spTree>
    <p:extLst>
      <p:ext uri="{BB962C8B-B14F-4D97-AF65-F5344CB8AC3E}">
        <p14:creationId xmlns:p14="http://schemas.microsoft.com/office/powerpoint/2010/main" val="331803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sz="3200" dirty="0"/>
              <a:t>Naštej nekaj ljudskih </a:t>
            </a:r>
            <a:r>
              <a:rPr lang="sl-SI" sz="3200" dirty="0" smtClean="0"/>
              <a:t>glasbil oziroma zvočil.</a:t>
            </a:r>
            <a:endParaRPr lang="sl-SI" sz="3200" dirty="0"/>
          </a:p>
          <a:p>
            <a:pPr>
              <a:lnSpc>
                <a:spcPct val="150000"/>
              </a:lnSpc>
            </a:pPr>
            <a:r>
              <a:rPr lang="sl-SI" sz="3200" dirty="0" smtClean="0"/>
              <a:t>Izberi si 1 ljudsko glasbilo oziroma zvočilo in ga čim bolj natančno nariši.</a:t>
            </a:r>
            <a:endParaRPr lang="sl-SI" sz="32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LJUDSKA GLASBILA</a:t>
            </a:r>
          </a:p>
        </p:txBody>
      </p:sp>
    </p:spTree>
    <p:extLst>
      <p:ext uri="{BB962C8B-B14F-4D97-AF65-F5344CB8AC3E}">
        <p14:creationId xmlns:p14="http://schemas.microsoft.com/office/powerpoint/2010/main" val="182179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sz="3200" dirty="0">
                <a:solidFill>
                  <a:srgbClr val="FF0000"/>
                </a:solidFill>
              </a:rPr>
              <a:t>Ljudska glasbila in zvočila so predmeti, iz katerih ljudje izvabljajo zvoke, ki jim pomenijo glasbo</a:t>
            </a:r>
            <a:r>
              <a:rPr lang="sl-SI" dirty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LJUDSKA GLASBILA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147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sz="3200" dirty="0">
                <a:solidFill>
                  <a:srgbClr val="FF0000"/>
                </a:solidFill>
              </a:rPr>
              <a:t>Ljudsko glasbilo lahko postane vsak predmet, doma narejen ali kupljen oz. vsako glasbilo, če nanj igrajo ljudski godci glasbo iz svojega godčevskega sporeda.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LJUDSKA GLASBILA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359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3200" dirty="0" smtClean="0"/>
              <a:t>Torej ste tudi vi lahko ljudski godci, saj ste si prejšnji teden doma izdelali glasbilo. </a:t>
            </a:r>
          </a:p>
          <a:p>
            <a:pPr>
              <a:lnSpc>
                <a:spcPct val="150000"/>
              </a:lnSpc>
            </a:pPr>
            <a:endParaRPr lang="sl-SI" sz="32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LJUDSKA GLASBILA</a:t>
            </a:r>
            <a:endParaRPr lang="sl-SI" dirty="0"/>
          </a:p>
        </p:txBody>
      </p:sp>
      <p:pic>
        <p:nvPicPr>
          <p:cNvPr id="4" name="Slika 3" descr="Kdo v Državnem zboru si je zaslužil aplavz? (video) - Utrip-Ljubljan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9" r="5778" b="5015"/>
          <a:stretch/>
        </p:blipFill>
        <p:spPr bwMode="auto">
          <a:xfrm>
            <a:off x="3203848" y="3861048"/>
            <a:ext cx="2470516" cy="25547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8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sz="3200" dirty="0" smtClean="0"/>
              <a:t>Zdaj pa si oglejmo nekaj ljudskih glasbil oziroma zvočil.</a:t>
            </a:r>
            <a:endParaRPr lang="sl-SI" sz="32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LJUDSKA GLASBILA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85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CITRE</a:t>
            </a:r>
            <a:endParaRPr lang="sl-SI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79" y="2409893"/>
            <a:ext cx="5371042" cy="355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60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LONČENI BAS</a:t>
            </a:r>
            <a:endParaRPr lang="sl-SI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4"/>
          <a:stretch/>
        </p:blipFill>
        <p:spPr bwMode="auto">
          <a:xfrm>
            <a:off x="3275856" y="2272144"/>
            <a:ext cx="2511999" cy="435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97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DRUMLICA</a:t>
            </a:r>
            <a:endParaRPr lang="sl-SI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902" y="3062222"/>
            <a:ext cx="3170195" cy="2249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5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ORGLICE</a:t>
            </a:r>
            <a:endParaRPr lang="sl-SI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924" y="3181104"/>
            <a:ext cx="3420152" cy="2011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26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da platnica">
  <a:themeElements>
    <a:clrScheme name="Trda platnic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rda platnic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rda platnic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35</TotalTime>
  <Words>203</Words>
  <Application>Microsoft Office PowerPoint</Application>
  <PresentationFormat>Diaprojekcija na zaslonu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19" baseType="lpstr">
      <vt:lpstr>Trda platnica</vt:lpstr>
      <vt:lpstr>LJUDSKA GLASBILA</vt:lpstr>
      <vt:lpstr>LJUDSKA GLASBILA</vt:lpstr>
      <vt:lpstr>LJUDSKA GLASBILA</vt:lpstr>
      <vt:lpstr>LJUDSKA GLASBILA</vt:lpstr>
      <vt:lpstr>LJUDSKA GLASBILA</vt:lpstr>
      <vt:lpstr>CITRE</vt:lpstr>
      <vt:lpstr>LONČENI BAS</vt:lpstr>
      <vt:lpstr>DRUMLICA</vt:lpstr>
      <vt:lpstr>ORGLICE</vt:lpstr>
      <vt:lpstr>OKARINA</vt:lpstr>
      <vt:lpstr>RAGLJA</vt:lpstr>
      <vt:lpstr>GLAVNIK ali „KAMPL“</vt:lpstr>
      <vt:lpstr>TRSTENKE</vt:lpstr>
      <vt:lpstr>NUNALCA</vt:lpstr>
      <vt:lpstr>LJUDSKA GLASBILA</vt:lpstr>
      <vt:lpstr>LJUDSKA GLASBILA</vt:lpstr>
      <vt:lpstr>LJUDSKA GLASBILA</vt:lpstr>
      <vt:lpstr>LJUDSKA GLASBILA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LJUDSKA GLASBILA</dc:title>
  <dc:creator>Windows User</dc:creator>
  <cp:lastModifiedBy>Windows User</cp:lastModifiedBy>
  <cp:revision>4</cp:revision>
  <dcterms:created xsi:type="dcterms:W3CDTF">2020-03-29T21:19:44Z</dcterms:created>
  <dcterms:modified xsi:type="dcterms:W3CDTF">2020-03-29T21:54:48Z</dcterms:modified>
</cp:coreProperties>
</file>