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832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003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9939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8483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6267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3235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756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93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781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715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85034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30650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480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631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75985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241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CA0BD-91CC-4611-A7C1-53CB7564B7B1}" type="datetimeFigureOut">
              <a:rPr lang="sl-SI" smtClean="0"/>
              <a:t>19. 10. 2020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509D92-366D-4E46-B410-F1C2AD766C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411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12882" y="465909"/>
            <a:ext cx="8596668" cy="1320800"/>
          </a:xfrm>
        </p:spPr>
        <p:txBody>
          <a:bodyPr/>
          <a:lstStyle/>
          <a:p>
            <a:pPr algn="ctr"/>
            <a:r>
              <a:rPr lang="sl-SI" b="1" dirty="0" smtClean="0"/>
              <a:t>OSEBNI ZAIMKI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52697" y="1515292"/>
            <a:ext cx="10816046" cy="5146764"/>
          </a:xfrm>
        </p:spPr>
        <p:txBody>
          <a:bodyPr>
            <a:normAutofit/>
          </a:bodyPr>
          <a:lstStyle/>
          <a:p>
            <a:r>
              <a:rPr lang="sl-SI" sz="2200" b="1" dirty="0" smtClean="0"/>
              <a:t>Samostalnike lahko nadomestimo z </a:t>
            </a:r>
            <a:r>
              <a:rPr lang="sl-SI" sz="2200" b="1" u="sng" dirty="0" smtClean="0">
                <a:solidFill>
                  <a:schemeClr val="accent5"/>
                </a:solidFill>
              </a:rPr>
              <a:t>OSEBNIMI ZAIMKI</a:t>
            </a:r>
            <a:r>
              <a:rPr lang="sl-SI" sz="2200" b="1" dirty="0" smtClean="0">
                <a:solidFill>
                  <a:schemeClr val="accent5"/>
                </a:solidFill>
              </a:rPr>
              <a:t>.</a:t>
            </a:r>
          </a:p>
          <a:p>
            <a:pPr marL="0" indent="0">
              <a:buNone/>
            </a:pPr>
            <a:r>
              <a:rPr lang="sl-SI" sz="2200" dirty="0" smtClean="0"/>
              <a:t>      Pr: Mila je </a:t>
            </a:r>
            <a:r>
              <a:rPr lang="sl-SI" sz="2200" b="1" u="sng" dirty="0" smtClean="0"/>
              <a:t>Cvetko</a:t>
            </a:r>
            <a:r>
              <a:rPr lang="sl-SI" sz="2200" dirty="0" smtClean="0"/>
              <a:t> prosila za pomoč.</a:t>
            </a:r>
          </a:p>
          <a:p>
            <a:pPr marL="0" indent="0">
              <a:buNone/>
            </a:pPr>
            <a:r>
              <a:rPr lang="sl-SI" sz="2200" dirty="0" smtClean="0"/>
              <a:t>           Mila </a:t>
            </a:r>
            <a:r>
              <a:rPr lang="sl-SI" sz="2200" b="1" u="sng" dirty="0" smtClean="0">
                <a:solidFill>
                  <a:schemeClr val="accent5"/>
                </a:solidFill>
              </a:rPr>
              <a:t>jo</a:t>
            </a:r>
            <a:r>
              <a:rPr lang="sl-SI" sz="2200" dirty="0" smtClean="0"/>
              <a:t> je prosila za pomoč.</a:t>
            </a:r>
          </a:p>
          <a:p>
            <a:endParaRPr lang="sl-SI" sz="2200" dirty="0"/>
          </a:p>
          <a:p>
            <a:r>
              <a:rPr lang="sl-SI" sz="2200" b="1" dirty="0" smtClean="0"/>
              <a:t>Z osebnimi zaimki izražamo različne </a:t>
            </a:r>
            <a:r>
              <a:rPr lang="sl-SI" sz="2200" b="1" u="sng" dirty="0" smtClean="0">
                <a:solidFill>
                  <a:schemeClr val="accent5"/>
                </a:solidFill>
              </a:rPr>
              <a:t>OSEBE</a:t>
            </a:r>
            <a:r>
              <a:rPr lang="sl-SI" sz="2200" b="1" u="sng" dirty="0" smtClean="0"/>
              <a:t> </a:t>
            </a:r>
            <a:r>
              <a:rPr lang="sl-SI" sz="2200" b="1" dirty="0" smtClean="0"/>
              <a:t>in </a:t>
            </a:r>
            <a:r>
              <a:rPr lang="sl-SI" sz="2200" b="1" u="sng" dirty="0" smtClean="0">
                <a:solidFill>
                  <a:schemeClr val="accent5"/>
                </a:solidFill>
              </a:rPr>
              <a:t>ŠTEVILA:</a:t>
            </a:r>
          </a:p>
          <a:p>
            <a:pPr marL="0" indent="0">
              <a:buNone/>
            </a:pPr>
            <a:r>
              <a:rPr lang="sl-SI" sz="2200" dirty="0" smtClean="0">
                <a:solidFill>
                  <a:schemeClr val="accent5"/>
                </a:solidFill>
              </a:rPr>
              <a:t>     </a:t>
            </a:r>
            <a:r>
              <a:rPr lang="sl-SI" sz="2200" u="sng" dirty="0" smtClean="0">
                <a:solidFill>
                  <a:schemeClr val="accent5"/>
                </a:solidFill>
              </a:rPr>
              <a:t>1. oseba:</a:t>
            </a:r>
            <a:r>
              <a:rPr lang="sl-SI" sz="2200" dirty="0" smtClean="0"/>
              <a:t> jaz, midva, mi</a:t>
            </a:r>
          </a:p>
          <a:p>
            <a:pPr marL="0" indent="0">
              <a:buNone/>
            </a:pPr>
            <a:r>
              <a:rPr lang="sl-SI" sz="2200" dirty="0" smtClean="0">
                <a:solidFill>
                  <a:schemeClr val="accent5"/>
                </a:solidFill>
              </a:rPr>
              <a:t>     </a:t>
            </a:r>
            <a:r>
              <a:rPr lang="sl-SI" sz="2200" u="sng" dirty="0" smtClean="0">
                <a:solidFill>
                  <a:schemeClr val="accent5"/>
                </a:solidFill>
              </a:rPr>
              <a:t>2. oseba:</a:t>
            </a:r>
            <a:r>
              <a:rPr lang="sl-SI" sz="2200" dirty="0" smtClean="0">
                <a:solidFill>
                  <a:schemeClr val="accent5"/>
                </a:solidFill>
              </a:rPr>
              <a:t> </a:t>
            </a:r>
            <a:r>
              <a:rPr lang="sl-SI" sz="2200" dirty="0" smtClean="0"/>
              <a:t>ti, vidva, vi</a:t>
            </a:r>
          </a:p>
          <a:p>
            <a:pPr marL="0" indent="0">
              <a:buNone/>
            </a:pPr>
            <a:r>
              <a:rPr lang="sl-SI" sz="2200" dirty="0" smtClean="0">
                <a:solidFill>
                  <a:schemeClr val="accent5"/>
                </a:solidFill>
              </a:rPr>
              <a:t>     </a:t>
            </a:r>
            <a:r>
              <a:rPr lang="sl-SI" sz="2200" u="sng" dirty="0" smtClean="0">
                <a:solidFill>
                  <a:schemeClr val="accent5"/>
                </a:solidFill>
              </a:rPr>
              <a:t>3. oseba:</a:t>
            </a:r>
            <a:r>
              <a:rPr lang="sl-SI" sz="2200" dirty="0" smtClean="0"/>
              <a:t> on, onadva, oni</a:t>
            </a:r>
          </a:p>
          <a:p>
            <a:endParaRPr lang="sl-SI" sz="2200" dirty="0" smtClean="0"/>
          </a:p>
          <a:p>
            <a:r>
              <a:rPr lang="sl-SI" sz="2200" u="sng" dirty="0" smtClean="0">
                <a:solidFill>
                  <a:schemeClr val="tx1"/>
                </a:solidFill>
              </a:rPr>
              <a:t>ŠTEVILA</a:t>
            </a:r>
            <a:r>
              <a:rPr lang="sl-SI" sz="2200" dirty="0" smtClean="0"/>
              <a:t>: </a:t>
            </a:r>
            <a:r>
              <a:rPr lang="sl-SI" sz="2200" u="sng" dirty="0" smtClean="0">
                <a:solidFill>
                  <a:schemeClr val="accent5"/>
                </a:solidFill>
              </a:rPr>
              <a:t>ednina</a:t>
            </a:r>
            <a:r>
              <a:rPr lang="sl-SI" sz="2200" dirty="0" smtClean="0"/>
              <a:t> (npr.: jaz), </a:t>
            </a:r>
            <a:r>
              <a:rPr lang="sl-SI" sz="2200" u="sng" dirty="0" smtClean="0">
                <a:solidFill>
                  <a:schemeClr val="accent5"/>
                </a:solidFill>
              </a:rPr>
              <a:t>dvojina</a:t>
            </a:r>
            <a:r>
              <a:rPr lang="sl-SI" sz="2200" dirty="0" smtClean="0"/>
              <a:t> (npr.: midva), </a:t>
            </a:r>
            <a:r>
              <a:rPr lang="sl-SI" sz="2200" u="sng" dirty="0" smtClean="0">
                <a:solidFill>
                  <a:schemeClr val="accent5"/>
                </a:solidFill>
              </a:rPr>
              <a:t>množina</a:t>
            </a:r>
            <a:r>
              <a:rPr lang="sl-SI" sz="2200" dirty="0" smtClean="0"/>
              <a:t> (npr.: mi)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418034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</TotalTime>
  <Words>86</Words>
  <Application>Microsoft Office PowerPoint</Application>
  <PresentationFormat>Širokozaslonsko</PresentationFormat>
  <Paragraphs>11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Gladko</vt:lpstr>
      <vt:lpstr>OSEBNI ZAIMKI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OSEBNI ZAIMKI</dc:title>
  <dc:creator>Uporabnik</dc:creator>
  <cp:lastModifiedBy>Uporabnik</cp:lastModifiedBy>
  <cp:revision>3</cp:revision>
  <dcterms:created xsi:type="dcterms:W3CDTF">2020-10-19T08:40:48Z</dcterms:created>
  <dcterms:modified xsi:type="dcterms:W3CDTF">2020-10-19T10:01:50Z</dcterms:modified>
</cp:coreProperties>
</file>