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66" r:id="rId6"/>
    <p:sldId id="259" r:id="rId7"/>
    <p:sldId id="267" r:id="rId8"/>
    <p:sldId id="260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164781C-2F50-4C5C-889A-C58BE9148BD6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8ABFB-5F63-4E54-92A6-2746887C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769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4781C-2F50-4C5C-889A-C58BE9148BD6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8ABFB-5F63-4E54-92A6-2746887C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86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4781C-2F50-4C5C-889A-C58BE9148BD6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8ABFB-5F63-4E54-92A6-2746887C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820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4781C-2F50-4C5C-889A-C58BE9148BD6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8ABFB-5F63-4E54-92A6-2746887C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530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164781C-2F50-4C5C-889A-C58BE9148BD6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8ABFB-5F63-4E54-92A6-2746887C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942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4781C-2F50-4C5C-889A-C58BE9148BD6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8ABFB-5F63-4E54-92A6-2746887C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309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4781C-2F50-4C5C-889A-C58BE9148BD6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8ABFB-5F63-4E54-92A6-2746887C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072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4781C-2F50-4C5C-889A-C58BE9148BD6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8ABFB-5F63-4E54-92A6-2746887C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063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4781C-2F50-4C5C-889A-C58BE9148BD6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8ABFB-5F63-4E54-92A6-2746887C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016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4781C-2F50-4C5C-889A-C58BE9148BD6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E8ABFB-5F63-4E54-92A6-2746887CD866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186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164781C-2F50-4C5C-889A-C58BE9148BD6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8ABFB-5F63-4E54-92A6-2746887C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483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164781C-2F50-4C5C-889A-C58BE9148BD6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58E8ABFB-5F63-4E54-92A6-2746887C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4173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C8222F-D6C4-4B6A-91D2-958710C8F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 Površje Evrope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5827F8-706B-4E2D-B925-235803538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7. razred</a:t>
            </a:r>
          </a:p>
        </p:txBody>
      </p:sp>
    </p:spTree>
    <p:extLst>
      <p:ext uri="{BB962C8B-B14F-4D97-AF65-F5344CB8AC3E}">
        <p14:creationId xmlns:p14="http://schemas.microsoft.com/office/powerpoint/2010/main" val="165407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5" name="Rectangle 5126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onava - Wikipedija, prosta enciklopedija">
            <a:extLst>
              <a:ext uri="{FF2B5EF4-FFF2-40B4-BE49-F238E27FC236}">
                <a16:creationId xmlns:a16="http://schemas.microsoft.com/office/drawing/2014/main" id="{C04016AF-D337-55CD-4D6A-258395C41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r="1740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214F4F5-C26A-492F-BB95-BBF489AF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sl-SI" dirty="0"/>
              <a:t>Reke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DF2E87-2A19-4AD8-9892-BF3D6F831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r>
              <a:rPr lang="sl-SI" sz="2400" dirty="0"/>
              <a:t>So pomembna geografska telesa, ki imajo na okolico velik vpliv.</a:t>
            </a:r>
          </a:p>
          <a:p>
            <a:r>
              <a:rPr lang="sl-SI" sz="2400" dirty="0"/>
              <a:t>Ren, Donava.</a:t>
            </a:r>
          </a:p>
        </p:txBody>
      </p:sp>
      <p:sp>
        <p:nvSpPr>
          <p:cNvPr id="5136" name="Rectangle 5128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528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F416BC6-45D9-42E2-812E-8642852FB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0719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D8FFABA-35FF-4824-A828-AF70682C1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sl-SI"/>
          </a:p>
        </p:txBody>
      </p:sp>
      <p:pic>
        <p:nvPicPr>
          <p:cNvPr id="1026" name="Picture 2" descr="EDGG Field Workshop: Ukrainian steppes along climatic gradients | EDGG">
            <a:extLst>
              <a:ext uri="{FF2B5EF4-FFF2-40B4-BE49-F238E27FC236}">
                <a16:creationId xmlns:a16="http://schemas.microsoft.com/office/drawing/2014/main" id="{042EC074-731B-7A89-0925-F56B14BB4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3" r="13164" b="-2"/>
          <a:stretch/>
        </p:blipFill>
        <p:spPr bwMode="auto">
          <a:xfrm>
            <a:off x="882713" y="913324"/>
            <a:ext cx="4572418" cy="50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36AA63B-9EE1-4A5A-ABD7-4BA42FEF4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2979" y="237744"/>
            <a:ext cx="5634325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sl-SI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D89016A-FD6A-409F-BD59-281B82AF3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9956" y="372498"/>
            <a:ext cx="5352593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16DA32-4061-4785-BCEA-F1B94E0CE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sl-SI" dirty="0"/>
              <a:t>Nižavja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668A75-0855-427D-81BC-7E5919A99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r>
              <a:rPr lang="sl-SI" sz="2400" dirty="0"/>
              <a:t>Nižavje je nizek, uravnan tip površja.</a:t>
            </a:r>
          </a:p>
          <a:p>
            <a:r>
              <a:rPr lang="sl-SI" sz="2400" dirty="0"/>
              <a:t>Predstavljajo največji del Evrope.</a:t>
            </a:r>
          </a:p>
          <a:p>
            <a:r>
              <a:rPr lang="sl-SI" sz="2400" dirty="0"/>
              <a:t>Vzhodnoevropsko nižavje, nemško-poljsko nižavje, panonska nižina.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604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8D3F48-6C5B-0B3A-A11F-F3092AD6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5F159D-0475-00F4-9A3F-C11A1602E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4" descr="Evropa – celina">
            <a:extLst>
              <a:ext uri="{FF2B5EF4-FFF2-40B4-BE49-F238E27FC236}">
                <a16:creationId xmlns:a16="http://schemas.microsoft.com/office/drawing/2014/main" id="{DC5B8226-FC54-E9D1-66A8-C754A0B3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5" y="-136658"/>
            <a:ext cx="10086190" cy="71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D976C20-8B00-91AE-858B-C1E35E02AB81}"/>
              </a:ext>
            </a:extLst>
          </p:cNvPr>
          <p:cNvSpPr txBox="1"/>
          <p:nvPr/>
        </p:nvSpPr>
        <p:spPr>
          <a:xfrm>
            <a:off x="3425302" y="3838247"/>
            <a:ext cx="180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solidFill>
                  <a:schemeClr val="bg1"/>
                </a:solidFill>
                <a:latin typeface="Daytona" panose="020F0502020204030204" pitchFamily="34" charset="0"/>
              </a:rPr>
              <a:t>Severno francosko nižavje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3307EAF-C88B-A619-2237-D4CED7FB11F5}"/>
              </a:ext>
            </a:extLst>
          </p:cNvPr>
          <p:cNvSpPr txBox="1"/>
          <p:nvPr/>
        </p:nvSpPr>
        <p:spPr>
          <a:xfrm>
            <a:off x="6436312" y="2641241"/>
            <a:ext cx="1803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solidFill>
                  <a:schemeClr val="bg1"/>
                </a:solidFill>
                <a:latin typeface="Daytona" panose="020F0502020204030204" pitchFamily="34" charset="0"/>
              </a:rPr>
              <a:t>Vzhodno – </a:t>
            </a:r>
          </a:p>
          <a:p>
            <a:pPr algn="ctr"/>
            <a:endParaRPr lang="sl-SI" sz="1200" dirty="0">
              <a:solidFill>
                <a:schemeClr val="bg1"/>
              </a:solidFill>
              <a:latin typeface="Daytona" panose="020F0502020204030204" pitchFamily="34" charset="0"/>
            </a:endParaRPr>
          </a:p>
          <a:p>
            <a:pPr algn="ctr"/>
            <a:r>
              <a:rPr lang="sl-SI" sz="1200" dirty="0">
                <a:solidFill>
                  <a:schemeClr val="bg1"/>
                </a:solidFill>
                <a:latin typeface="Daytona" panose="020F0502020204030204" pitchFamily="34" charset="0"/>
              </a:rPr>
              <a:t>evropsko</a:t>
            </a:r>
          </a:p>
          <a:p>
            <a:pPr algn="ctr"/>
            <a:endParaRPr lang="sl-SI" sz="1200" dirty="0">
              <a:solidFill>
                <a:schemeClr val="bg1"/>
              </a:solidFill>
              <a:latin typeface="Daytona" panose="020F0502020204030204" pitchFamily="34" charset="0"/>
            </a:endParaRPr>
          </a:p>
          <a:p>
            <a:pPr algn="ctr"/>
            <a:r>
              <a:rPr lang="sl-SI" sz="1200" dirty="0">
                <a:solidFill>
                  <a:schemeClr val="bg1"/>
                </a:solidFill>
                <a:latin typeface="Daytona" panose="020F0502020204030204" pitchFamily="34" charset="0"/>
              </a:rPr>
              <a:t> nižavje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1B3A77D-3CAA-5558-D85A-F0EBB6BC06A3}"/>
              </a:ext>
            </a:extLst>
          </p:cNvPr>
          <p:cNvSpPr txBox="1"/>
          <p:nvPr/>
        </p:nvSpPr>
        <p:spPr>
          <a:xfrm>
            <a:off x="4991309" y="3607414"/>
            <a:ext cx="1740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solidFill>
                  <a:schemeClr val="bg1"/>
                </a:solidFill>
                <a:latin typeface="Daytona" panose="020F0502020204030204" pitchFamily="34" charset="0"/>
              </a:rPr>
              <a:t>Nemško-poljsko nižavje</a:t>
            </a:r>
          </a:p>
        </p:txBody>
      </p:sp>
    </p:spTree>
    <p:extLst>
      <p:ext uri="{BB962C8B-B14F-4D97-AF65-F5344CB8AC3E}">
        <p14:creationId xmlns:p14="http://schemas.microsoft.com/office/powerpoint/2010/main" val="299432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77CD2F-9006-47A1-A780-DA880A0D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>
            <a:normAutofit/>
          </a:bodyPr>
          <a:lstStyle/>
          <a:p>
            <a:r>
              <a:rPr lang="sl-SI"/>
              <a:t>Mlada gorstva</a:t>
            </a: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sl-SI"/>
          </a:p>
        </p:txBody>
      </p:sp>
      <p:pic>
        <p:nvPicPr>
          <p:cNvPr id="2050" name="Picture 2" descr="Gondos olvasás Gyártó elemzés alp s Előző oldal vészhelyzet Dühös">
            <a:extLst>
              <a:ext uri="{FF2B5EF4-FFF2-40B4-BE49-F238E27FC236}">
                <a16:creationId xmlns:a16="http://schemas.microsoft.com/office/drawing/2014/main" id="{DAA10BB5-DE72-1668-9619-3BE569F88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8235"/>
          <a:stretch/>
        </p:blipFill>
        <p:spPr bwMode="auto">
          <a:xfrm>
            <a:off x="1304515" y="1328394"/>
            <a:ext cx="4188221" cy="42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EBA375-6913-4655-9E21-2E3C51DB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384" y="2103120"/>
            <a:ext cx="4810816" cy="3931920"/>
          </a:xfrm>
        </p:spPr>
        <p:txBody>
          <a:bodyPr>
            <a:normAutofit/>
          </a:bodyPr>
          <a:lstStyle/>
          <a:p>
            <a:r>
              <a:rPr lang="sl-SI" sz="2400" dirty="0"/>
              <a:t>Nastanejo, ko se dve tektonski plošči rineta ena proti drugi.</a:t>
            </a:r>
          </a:p>
          <a:p>
            <a:r>
              <a:rPr lang="sl-SI" sz="2400" dirty="0"/>
              <a:t>Stara so okrog 60 milijonov let, imajo visoke in ostre vrhove.</a:t>
            </a:r>
          </a:p>
          <a:p>
            <a:r>
              <a:rPr lang="sl-SI" sz="2400" dirty="0"/>
              <a:t>Alpe, Pireneji, Apenini, Karpati, Dinarsko gorstvo.</a:t>
            </a:r>
          </a:p>
        </p:txBody>
      </p:sp>
    </p:spTree>
    <p:extLst>
      <p:ext uri="{BB962C8B-B14F-4D97-AF65-F5344CB8AC3E}">
        <p14:creationId xmlns:p14="http://schemas.microsoft.com/office/powerpoint/2010/main" val="156447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8D3F48-6C5B-0B3A-A11F-F3092AD6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5F159D-0475-00F4-9A3F-C11A1602E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4" descr="Evropa – celina">
            <a:extLst>
              <a:ext uri="{FF2B5EF4-FFF2-40B4-BE49-F238E27FC236}">
                <a16:creationId xmlns:a16="http://schemas.microsoft.com/office/drawing/2014/main" id="{DC5B8226-FC54-E9D1-66A8-C754A0B3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5" y="-136658"/>
            <a:ext cx="10086190" cy="71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D976C20-8B00-91AE-858B-C1E35E02AB81}"/>
              </a:ext>
            </a:extLst>
          </p:cNvPr>
          <p:cNvSpPr txBox="1"/>
          <p:nvPr/>
        </p:nvSpPr>
        <p:spPr>
          <a:xfrm rot="1895505">
            <a:off x="3185606" y="4663870"/>
            <a:ext cx="1803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solidFill>
                  <a:schemeClr val="bg1"/>
                </a:solidFill>
                <a:latin typeface="Daytona" panose="020F0502020204030204" pitchFamily="34" charset="0"/>
              </a:rPr>
              <a:t>Pireneji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3307EAF-C88B-A619-2237-D4CED7FB11F5}"/>
              </a:ext>
            </a:extLst>
          </p:cNvPr>
          <p:cNvSpPr txBox="1"/>
          <p:nvPr/>
        </p:nvSpPr>
        <p:spPr>
          <a:xfrm rot="3056337">
            <a:off x="4292354" y="4877396"/>
            <a:ext cx="1803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solidFill>
                  <a:schemeClr val="bg1"/>
                </a:solidFill>
                <a:latin typeface="Daytona" panose="020F0502020204030204" pitchFamily="34" charset="0"/>
              </a:rPr>
              <a:t>Apenini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1B3A77D-3CAA-5558-D85A-F0EBB6BC06A3}"/>
              </a:ext>
            </a:extLst>
          </p:cNvPr>
          <p:cNvSpPr txBox="1"/>
          <p:nvPr/>
        </p:nvSpPr>
        <p:spPr>
          <a:xfrm>
            <a:off x="4236707" y="4362016"/>
            <a:ext cx="1740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solidFill>
                  <a:schemeClr val="bg1"/>
                </a:solidFill>
                <a:latin typeface="Daytona" panose="020F0502020204030204" pitchFamily="34" charset="0"/>
              </a:rPr>
              <a:t>Alpe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A5C8890-39B1-5123-412F-44A486E17080}"/>
              </a:ext>
            </a:extLst>
          </p:cNvPr>
          <p:cNvSpPr txBox="1"/>
          <p:nvPr/>
        </p:nvSpPr>
        <p:spPr>
          <a:xfrm rot="2893569">
            <a:off x="5388363" y="4298519"/>
            <a:ext cx="1740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solidFill>
                  <a:schemeClr val="bg1"/>
                </a:solidFill>
                <a:latin typeface="Daytona" panose="020F0502020204030204" pitchFamily="34" charset="0"/>
              </a:rPr>
              <a:t>Karpati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D4EF26B-311B-6F35-AC8D-ACE6A38C6BDC}"/>
              </a:ext>
            </a:extLst>
          </p:cNvPr>
          <p:cNvSpPr txBox="1"/>
          <p:nvPr/>
        </p:nvSpPr>
        <p:spPr>
          <a:xfrm rot="2601962">
            <a:off x="5173285" y="4684807"/>
            <a:ext cx="118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solidFill>
                  <a:schemeClr val="bg1"/>
                </a:solidFill>
                <a:latin typeface="Daytona" panose="020F0502020204030204" pitchFamily="34" charset="0"/>
              </a:rPr>
              <a:t>Dinarsko gorstvo</a:t>
            </a:r>
          </a:p>
        </p:txBody>
      </p:sp>
    </p:spTree>
    <p:extLst>
      <p:ext uri="{BB962C8B-B14F-4D97-AF65-F5344CB8AC3E}">
        <p14:creationId xmlns:p14="http://schemas.microsoft.com/office/powerpoint/2010/main" val="223097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E3B4F8-69E2-46F5-BE70-79D4EB90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>
            <a:normAutofit/>
          </a:bodyPr>
          <a:lstStyle/>
          <a:p>
            <a:r>
              <a:rPr lang="sl-SI"/>
              <a:t>Stara gorstva</a:t>
            </a:r>
            <a:endParaRPr lang="sl-SI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5F1F902-2781-3683-5136-9B360C0DE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80" r="16070"/>
          <a:stretch/>
        </p:blipFill>
        <p:spPr>
          <a:xfrm>
            <a:off x="1304515" y="1328394"/>
            <a:ext cx="4188221" cy="4227415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82F387-96B8-4666-B2F5-6ACF37F56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384" y="2103120"/>
            <a:ext cx="4810816" cy="3931920"/>
          </a:xfrm>
        </p:spPr>
        <p:txBody>
          <a:bodyPr>
            <a:normAutofit/>
          </a:bodyPr>
          <a:lstStyle/>
          <a:p>
            <a:r>
              <a:rPr lang="sl-SI" sz="2400" dirty="0"/>
              <a:t>Nastanejo kot mlada gorstva, vendar jih skozi čas zunanji dejavniki znižajo in uravnajo.</a:t>
            </a:r>
          </a:p>
          <a:p>
            <a:r>
              <a:rPr lang="sl-SI" sz="2400" dirty="0"/>
              <a:t>Stara so od 150 milijonov let naprej.</a:t>
            </a:r>
          </a:p>
          <a:p>
            <a:r>
              <a:rPr lang="sl-SI" sz="2400" dirty="0"/>
              <a:t>Skandinavsko gorstvo, Evropska sredogorja.</a:t>
            </a:r>
          </a:p>
        </p:txBody>
      </p:sp>
    </p:spTree>
    <p:extLst>
      <p:ext uri="{BB962C8B-B14F-4D97-AF65-F5344CB8AC3E}">
        <p14:creationId xmlns:p14="http://schemas.microsoft.com/office/powerpoint/2010/main" val="421551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8D3F48-6C5B-0B3A-A11F-F3092AD6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5F159D-0475-00F4-9A3F-C11A1602E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4" descr="Evropa – celina">
            <a:extLst>
              <a:ext uri="{FF2B5EF4-FFF2-40B4-BE49-F238E27FC236}">
                <a16:creationId xmlns:a16="http://schemas.microsoft.com/office/drawing/2014/main" id="{DC5B8226-FC54-E9D1-66A8-C754A0B3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5" y="-136658"/>
            <a:ext cx="10086190" cy="71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D976C20-8B00-91AE-858B-C1E35E02AB81}"/>
              </a:ext>
            </a:extLst>
          </p:cNvPr>
          <p:cNvSpPr txBox="1"/>
          <p:nvPr/>
        </p:nvSpPr>
        <p:spPr>
          <a:xfrm rot="18691875">
            <a:off x="4541819" y="2216756"/>
            <a:ext cx="1803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solidFill>
                  <a:schemeClr val="bg1"/>
                </a:solidFill>
                <a:latin typeface="Daytona" panose="020F0502020204030204" pitchFamily="34" charset="0"/>
              </a:rPr>
              <a:t>Skandinavsko gorstvo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3307EAF-C88B-A619-2237-D4CED7FB11F5}"/>
              </a:ext>
            </a:extLst>
          </p:cNvPr>
          <p:cNvSpPr txBox="1"/>
          <p:nvPr/>
        </p:nvSpPr>
        <p:spPr>
          <a:xfrm rot="21365079">
            <a:off x="4463359" y="3921136"/>
            <a:ext cx="138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solidFill>
                  <a:schemeClr val="bg1"/>
                </a:solidFill>
                <a:latin typeface="Daytona" panose="020F0502020204030204" pitchFamily="34" charset="0"/>
              </a:rPr>
              <a:t>Evropska sredogorja</a:t>
            </a:r>
          </a:p>
        </p:txBody>
      </p:sp>
    </p:spTree>
    <p:extLst>
      <p:ext uri="{BB962C8B-B14F-4D97-AF65-F5344CB8AC3E}">
        <p14:creationId xmlns:p14="http://schemas.microsoft.com/office/powerpoint/2010/main" val="207229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5F416BC6-45D9-42E2-812E-8642852FB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0719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7D8FFABA-35FF-4824-A828-AF70682C1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sl-SI"/>
          </a:p>
        </p:txBody>
      </p:sp>
      <p:pic>
        <p:nvPicPr>
          <p:cNvPr id="4098" name="Picture 2" descr="Zakaj moraš čim prej na Ciper - Blog - Nomago Travel">
            <a:extLst>
              <a:ext uri="{FF2B5EF4-FFF2-40B4-BE49-F238E27FC236}">
                <a16:creationId xmlns:a16="http://schemas.microsoft.com/office/drawing/2014/main" id="{2251A2B0-63F1-F712-7AD7-325057D3E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r="13308"/>
          <a:stretch/>
        </p:blipFill>
        <p:spPr bwMode="auto">
          <a:xfrm>
            <a:off x="882713" y="913324"/>
            <a:ext cx="4572418" cy="50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C36AA63B-9EE1-4A5A-ABD7-4BA42FEF4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2979" y="237744"/>
            <a:ext cx="5634325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sl-SI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4D89016A-FD6A-409F-BD59-281B82AF3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9956" y="372498"/>
            <a:ext cx="5352593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87D15BE-040B-4CED-AA22-30C67675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sl-SI" dirty="0"/>
              <a:t>Obala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266C93C-24D2-40A5-84FA-0E5F78E6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r>
              <a:rPr lang="sl-SI" sz="2400" dirty="0"/>
              <a:t>Je območje na kopnem blizu morja. V Evropi je močno razčlenjena.</a:t>
            </a:r>
          </a:p>
          <a:p>
            <a:r>
              <a:rPr lang="sl-SI" sz="2400" dirty="0"/>
              <a:t>Apeninski polotok, Pirenejski polotok, Balkanski polotok, Skandinavski polotok, Islandija, Britansko otočje, Korzika, Sicilija, Sardinija, Ciper, Kreta, Ciper.</a:t>
            </a:r>
          </a:p>
        </p:txBody>
      </p:sp>
    </p:spTree>
    <p:extLst>
      <p:ext uri="{BB962C8B-B14F-4D97-AF65-F5344CB8AC3E}">
        <p14:creationId xmlns:p14="http://schemas.microsoft.com/office/powerpoint/2010/main" val="292400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F0D2FF-238D-A2B0-C8BA-4DE4800F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8F5C11-DE7F-181A-9D07-A6AB8E1A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93ABD87-7C07-7596-AB16-59DFC2766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56" t="9370" r="9219" b="8056"/>
          <a:stretch/>
        </p:blipFill>
        <p:spPr>
          <a:xfrm>
            <a:off x="2727767" y="0"/>
            <a:ext cx="6736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5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Milo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Mil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i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Milo</Template>
  <TotalTime>34</TotalTime>
  <Words>178</Words>
  <Application>Microsoft Office PowerPoint</Application>
  <PresentationFormat>Širokozaslonsko</PresentationFormat>
  <Paragraphs>34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Daytona</vt:lpstr>
      <vt:lpstr>Milo</vt:lpstr>
      <vt:lpstr> Površje Evrope</vt:lpstr>
      <vt:lpstr>Nižavja</vt:lpstr>
      <vt:lpstr>PowerPointova predstavitev</vt:lpstr>
      <vt:lpstr>Mlada gorstva</vt:lpstr>
      <vt:lpstr>PowerPointova predstavitev</vt:lpstr>
      <vt:lpstr>Stara gorstva</vt:lpstr>
      <vt:lpstr>PowerPointova predstavitev</vt:lpstr>
      <vt:lpstr>Obala</vt:lpstr>
      <vt:lpstr>PowerPointova predstavitev</vt:lpstr>
      <vt:lpstr>Reke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Površje Evrope</dc:title>
  <dc:creator>Vid Kastelic</dc:creator>
  <cp:lastModifiedBy>monika kastelic</cp:lastModifiedBy>
  <cp:revision>3</cp:revision>
  <dcterms:created xsi:type="dcterms:W3CDTF">2023-09-24T19:20:50Z</dcterms:created>
  <dcterms:modified xsi:type="dcterms:W3CDTF">2023-09-24T20:02:51Z</dcterms:modified>
</cp:coreProperties>
</file>