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61" r:id="rId5"/>
    <p:sldId id="280" r:id="rId6"/>
    <p:sldId id="279" r:id="rId7"/>
    <p:sldId id="278" r:id="rId8"/>
    <p:sldId id="277" r:id="rId9"/>
    <p:sldId id="276" r:id="rId10"/>
    <p:sldId id="281" r:id="rId11"/>
    <p:sldId id="275" r:id="rId12"/>
    <p:sldId id="274" r:id="rId13"/>
    <p:sldId id="273" r:id="rId14"/>
    <p:sldId id="271" r:id="rId15"/>
    <p:sldId id="270" r:id="rId16"/>
    <p:sldId id="282" r:id="rId17"/>
    <p:sldId id="269" r:id="rId18"/>
    <p:sldId id="268" r:id="rId19"/>
    <p:sldId id="283" r:id="rId20"/>
    <p:sldId id="267" r:id="rId21"/>
    <p:sldId id="284" r:id="rId22"/>
    <p:sldId id="285" r:id="rId23"/>
    <p:sldId id="266" r:id="rId24"/>
    <p:sldId id="286" r:id="rId25"/>
    <p:sldId id="265" r:id="rId26"/>
    <p:sldId id="287" r:id="rId27"/>
    <p:sldId id="288" r:id="rId28"/>
    <p:sldId id="264" r:id="rId29"/>
    <p:sldId id="289" r:id="rId30"/>
    <p:sldId id="290" r:id="rId31"/>
    <p:sldId id="263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262" r:id="rId42"/>
    <p:sldId id="260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496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9543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581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633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10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4904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256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255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31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619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14963-8144-4B39-B038-2C734AB51435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442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14963-8144-4B39-B038-2C734AB51435}" type="datetimeFigureOut">
              <a:rPr lang="sl-SI" smtClean="0"/>
              <a:t>17. 06. 2026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55290-EFF2-4364-9046-12E03CA33FF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081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361" y="2130281"/>
            <a:ext cx="9833343" cy="2387600"/>
          </a:xfrm>
        </p:spPr>
        <p:txBody>
          <a:bodyPr>
            <a:normAutofit/>
          </a:bodyPr>
          <a:lstStyle/>
          <a:p>
            <a:pPr algn="l"/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PAN – 5</a:t>
            </a:r>
            <a:br>
              <a:rPr lang="sl-SI" sz="4400" dirty="0"/>
            </a:br>
            <a:endParaRPr lang="sl-SI" sz="3600" u="sng" dirty="0">
              <a:solidFill>
                <a:srgbClr val="7329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43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nn-NO" b="1" dirty="0">
                <a:solidFill>
                  <a:srgbClr val="7030A0"/>
                </a:solidFill>
                <a:latin typeface="Arial Black" panose="020B0A04020102020204" pitchFamily="34" charset="0"/>
              </a:rPr>
              <a:t>Poslovanje F &amp; B – vodja gostinstva</a:t>
            </a: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5E5B0001-F47C-43CD-84D1-5B8CB0C6D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229" y="1798731"/>
            <a:ext cx="7711759" cy="5027968"/>
          </a:xfrm>
        </p:spPr>
      </p:pic>
    </p:spTree>
    <p:extLst>
      <p:ext uri="{BB962C8B-B14F-4D97-AF65-F5344CB8AC3E}">
        <p14:creationId xmlns:p14="http://schemas.microsoft.com/office/powerpoint/2010/main" val="1128733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62000" y="365127"/>
            <a:ext cx="9906000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Stroški poslovanja F&amp;B oddelka</a:t>
            </a: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EB6A66D6-B2E0-4C77-ABEF-C011CCF3E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928" y="1690690"/>
            <a:ext cx="9307378" cy="523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93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nn-NO" b="1" dirty="0">
                <a:solidFill>
                  <a:srgbClr val="7030A0"/>
                </a:solidFill>
                <a:latin typeface="Arial Black" panose="020B0A04020102020204" pitchFamily="34" charset="0"/>
              </a:rPr>
              <a:t>Stroški poslovanja F&amp;B oddelka</a:t>
            </a: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značba mesta vsebine 2">
            <a:extLst>
              <a:ext uri="{FF2B5EF4-FFF2-40B4-BE49-F238E27FC236}">
                <a16:creationId xmlns:a16="http://schemas.microsoft.com/office/drawing/2014/main" id="{BFAE2149-2E39-48A6-84C2-30EDD2D72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798" y="1690690"/>
            <a:ext cx="9621202" cy="54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73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nn-NO" b="1" dirty="0">
                <a:solidFill>
                  <a:srgbClr val="7030A0"/>
                </a:solidFill>
                <a:latin typeface="Arial Black" panose="020B0A04020102020204" pitchFamily="34" charset="0"/>
              </a:rPr>
              <a:t>Stroški poslovanja F&amp;B oddelka</a:t>
            </a: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86686DC-0E11-48B9-8833-43642B6D2A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573" y="1947656"/>
            <a:ext cx="10558118" cy="3592532"/>
          </a:xfrm>
        </p:spPr>
      </p:pic>
    </p:spTree>
    <p:extLst>
      <p:ext uri="{BB962C8B-B14F-4D97-AF65-F5344CB8AC3E}">
        <p14:creationId xmlns:p14="http://schemas.microsoft.com/office/powerpoint/2010/main" val="1701598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Z</a:t>
            </a:r>
            <a:r>
              <a:rPr lang="pl-PL" b="1" dirty="0">
                <a:solidFill>
                  <a:srgbClr val="7030A0"/>
                </a:solidFill>
                <a:latin typeface="Arial Black" panose="020B0A04020102020204" pitchFamily="34" charset="0"/>
              </a:rPr>
              <a:t>aposleni na F&amp;B oddelku</a:t>
            </a: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0E4B53E-1983-4652-A7AB-79B140E9F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798" y="1627094"/>
            <a:ext cx="8419931" cy="5395124"/>
          </a:xfrm>
        </p:spPr>
      </p:pic>
    </p:spTree>
    <p:extLst>
      <p:ext uri="{BB962C8B-B14F-4D97-AF65-F5344CB8AC3E}">
        <p14:creationId xmlns:p14="http://schemas.microsoft.com/office/powerpoint/2010/main" val="2141432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Penzionski obroki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C3B0021-DA2B-41C0-A4D2-C6C469E84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798" y="1600200"/>
            <a:ext cx="9795886" cy="4684059"/>
          </a:xfrm>
        </p:spPr>
      </p:pic>
    </p:spTree>
    <p:extLst>
      <p:ext uri="{BB962C8B-B14F-4D97-AF65-F5344CB8AC3E}">
        <p14:creationId xmlns:p14="http://schemas.microsoft.com/office/powerpoint/2010/main" val="2438720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Penzionski obroki</a:t>
            </a:r>
          </a:p>
        </p:txBody>
      </p:sp>
      <p:pic>
        <p:nvPicPr>
          <p:cNvPr id="10" name="Označba mesta vsebine 9">
            <a:extLst>
              <a:ext uri="{FF2B5EF4-FFF2-40B4-BE49-F238E27FC236}">
                <a16:creationId xmlns:a16="http://schemas.microsoft.com/office/drawing/2014/main" id="{D259F835-70DC-4C79-BA27-AA7297C98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187" y="1610471"/>
            <a:ext cx="9450813" cy="53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28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A la </a:t>
            </a:r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carte</a:t>
            </a: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2744322-A905-4587-9E01-4219D8C3F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876" y="1939086"/>
            <a:ext cx="9234170" cy="3762467"/>
          </a:xfrm>
        </p:spPr>
      </p:pic>
    </p:spTree>
    <p:extLst>
      <p:ext uri="{BB962C8B-B14F-4D97-AF65-F5344CB8AC3E}">
        <p14:creationId xmlns:p14="http://schemas.microsoft.com/office/powerpoint/2010/main" val="1359078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Organizacija </a:t>
            </a:r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enogastronomskih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dogodkov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C2DBAA3-BC28-4B42-A891-C0DC0FF5F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896" y="2032079"/>
            <a:ext cx="9774563" cy="3974273"/>
          </a:xfrm>
        </p:spPr>
      </p:pic>
    </p:spTree>
    <p:extLst>
      <p:ext uri="{BB962C8B-B14F-4D97-AF65-F5344CB8AC3E}">
        <p14:creationId xmlns:p14="http://schemas.microsoft.com/office/powerpoint/2010/main" val="3593488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Organizacija </a:t>
            </a:r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enogastronomskih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dogodkov</a:t>
            </a:r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BF57E39F-0062-452B-8348-C77954DB3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100" y="1780827"/>
            <a:ext cx="9496906" cy="4712046"/>
          </a:xfrm>
        </p:spPr>
      </p:pic>
    </p:spTree>
    <p:extLst>
      <p:ext uri="{BB962C8B-B14F-4D97-AF65-F5344CB8AC3E}">
        <p14:creationId xmlns:p14="http://schemas.microsoft.com/office/powerpoint/2010/main" val="187221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A06AAA64-BF45-42B2-8BCA-7C5E18763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573" y="211978"/>
            <a:ext cx="9981674" cy="6592834"/>
          </a:xfrm>
        </p:spPr>
      </p:pic>
    </p:spTree>
    <p:extLst>
      <p:ext uri="{BB962C8B-B14F-4D97-AF65-F5344CB8AC3E}">
        <p14:creationId xmlns:p14="http://schemas.microsoft.com/office/powerpoint/2010/main" val="2989289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BD28B557-436D-482A-AC58-47800D1CB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248" y="122331"/>
            <a:ext cx="10883504" cy="725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59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Naročeni </a:t>
            </a:r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enogastronomski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dogodki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4D9C0F9-D7A8-41AE-9322-8A62089FC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173" y="1690690"/>
            <a:ext cx="8733674" cy="5005540"/>
          </a:xfrm>
        </p:spPr>
      </p:pic>
    </p:spTree>
    <p:extLst>
      <p:ext uri="{BB962C8B-B14F-4D97-AF65-F5344CB8AC3E}">
        <p14:creationId xmlns:p14="http://schemas.microsoft.com/office/powerpoint/2010/main" val="71072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C845E6F-83BF-4DA8-9F31-20A92C620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91" y="-1"/>
            <a:ext cx="7030774" cy="681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73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5103" y="43655"/>
            <a:ext cx="9621202" cy="1325563"/>
          </a:xfrm>
        </p:spPr>
        <p:txBody>
          <a:bodyPr/>
          <a:lstStyle/>
          <a:p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Pokalkulacija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dogodka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48097210-9CFE-40FD-BCA5-C2BC09558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986" y="956842"/>
            <a:ext cx="10311484" cy="5729806"/>
          </a:xfrm>
        </p:spPr>
      </p:pic>
    </p:spTree>
    <p:extLst>
      <p:ext uri="{BB962C8B-B14F-4D97-AF65-F5344CB8AC3E}">
        <p14:creationId xmlns:p14="http://schemas.microsoft.com/office/powerpoint/2010/main" val="1689221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2A1A9D8-8FF8-4A2B-8211-5DB7B6D13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02" y="0"/>
            <a:ext cx="7134980" cy="68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85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DEE2EF77-D1B2-4B0B-92D1-E4C52FD8B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793" y="147918"/>
            <a:ext cx="10106815" cy="568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358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47105B3-F8FE-4106-84AA-26C3B548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37" y="61442"/>
            <a:ext cx="5391902" cy="67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71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A2850E0-258C-4F81-99BE-379A0898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433" y="46674"/>
            <a:ext cx="5658640" cy="68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27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426F6916-5E62-48B8-A070-E36D39C13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40" y="90021"/>
            <a:ext cx="5449060" cy="66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83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9092C947-C153-4330-B356-806F0F6BA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07" y="137426"/>
            <a:ext cx="8033428" cy="66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2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Oddelek nabave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BF41D61-C14C-458F-AC7E-693197D4A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976" y="1761371"/>
            <a:ext cx="10567095" cy="4397382"/>
          </a:xfrm>
        </p:spPr>
      </p:pic>
    </p:spTree>
    <p:extLst>
      <p:ext uri="{BB962C8B-B14F-4D97-AF65-F5344CB8AC3E}">
        <p14:creationId xmlns:p14="http://schemas.microsoft.com/office/powerpoint/2010/main" val="3978291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45C41F5-9338-4DC1-9A63-8D97A29AE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465" y="0"/>
            <a:ext cx="7913406" cy="6890300"/>
          </a:xfrm>
        </p:spPr>
      </p:pic>
    </p:spTree>
    <p:extLst>
      <p:ext uri="{BB962C8B-B14F-4D97-AF65-F5344CB8AC3E}">
        <p14:creationId xmlns:p14="http://schemas.microsoft.com/office/powerpoint/2010/main" val="1462171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74ABB1EB-BAD6-483B-9EBD-93C40E364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330" y="396840"/>
            <a:ext cx="10122644" cy="634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7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2A8DFF6-811C-4F87-A752-93C84414F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6589" y="346449"/>
            <a:ext cx="8504980" cy="6286290"/>
          </a:xfrm>
        </p:spPr>
      </p:pic>
    </p:spTree>
    <p:extLst>
      <p:ext uri="{BB962C8B-B14F-4D97-AF65-F5344CB8AC3E}">
        <p14:creationId xmlns:p14="http://schemas.microsoft.com/office/powerpoint/2010/main" val="709073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24C70DD-4382-4329-A9BF-C1F6C2213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7341" y="355412"/>
            <a:ext cx="9013642" cy="6406471"/>
          </a:xfrm>
        </p:spPr>
      </p:pic>
    </p:spTree>
    <p:extLst>
      <p:ext uri="{BB962C8B-B14F-4D97-AF65-F5344CB8AC3E}">
        <p14:creationId xmlns:p14="http://schemas.microsoft.com/office/powerpoint/2010/main" val="4291933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E6410EC-CC8D-419F-8155-1E77A465D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6307" y="409201"/>
            <a:ext cx="9068396" cy="6295893"/>
          </a:xfrm>
        </p:spPr>
      </p:pic>
    </p:spTree>
    <p:extLst>
      <p:ext uri="{BB962C8B-B14F-4D97-AF65-F5344CB8AC3E}">
        <p14:creationId xmlns:p14="http://schemas.microsoft.com/office/powerpoint/2010/main" val="1227944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206E605-1E12-467A-B309-7D5F0C6EE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1176" y="203013"/>
            <a:ext cx="9424537" cy="6437684"/>
          </a:xfrm>
        </p:spPr>
      </p:pic>
    </p:spTree>
    <p:extLst>
      <p:ext uri="{BB962C8B-B14F-4D97-AF65-F5344CB8AC3E}">
        <p14:creationId xmlns:p14="http://schemas.microsoft.com/office/powerpoint/2010/main" val="676593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96335F4-A3D6-414F-957D-BB4C93129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839" y="339756"/>
            <a:ext cx="10751472" cy="5155609"/>
          </a:xfrm>
        </p:spPr>
      </p:pic>
    </p:spTree>
    <p:extLst>
      <p:ext uri="{BB962C8B-B14F-4D97-AF65-F5344CB8AC3E}">
        <p14:creationId xmlns:p14="http://schemas.microsoft.com/office/powerpoint/2010/main" val="2733104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3CD6383-5B79-44F1-88D3-0E8147F12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413" y="283696"/>
            <a:ext cx="10644528" cy="5879510"/>
          </a:xfrm>
        </p:spPr>
      </p:pic>
    </p:spTree>
    <p:extLst>
      <p:ext uri="{BB962C8B-B14F-4D97-AF65-F5344CB8AC3E}">
        <p14:creationId xmlns:p14="http://schemas.microsoft.com/office/powerpoint/2010/main" val="87401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7EE59A5-23B1-4B70-A6A0-52063DCB3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453" y="219304"/>
            <a:ext cx="11353521" cy="5374672"/>
          </a:xfrm>
        </p:spPr>
      </p:pic>
    </p:spTree>
    <p:extLst>
      <p:ext uri="{BB962C8B-B14F-4D97-AF65-F5344CB8AC3E}">
        <p14:creationId xmlns:p14="http://schemas.microsoft.com/office/powerpoint/2010/main" val="7047735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783240C-BA40-4868-A956-1E085A39E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212" y="122330"/>
            <a:ext cx="9466808" cy="6837695"/>
          </a:xfrm>
        </p:spPr>
      </p:pic>
    </p:spTree>
    <p:extLst>
      <p:ext uri="{BB962C8B-B14F-4D97-AF65-F5344CB8AC3E}">
        <p14:creationId xmlns:p14="http://schemas.microsoft.com/office/powerpoint/2010/main" val="771573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Oddelek nabave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D3D30D5-D08A-4419-9C82-DE3E2CAF0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798" y="1690690"/>
            <a:ext cx="7675861" cy="4879655"/>
          </a:xfrm>
        </p:spPr>
      </p:pic>
    </p:spTree>
    <p:extLst>
      <p:ext uri="{BB962C8B-B14F-4D97-AF65-F5344CB8AC3E}">
        <p14:creationId xmlns:p14="http://schemas.microsoft.com/office/powerpoint/2010/main" val="2782420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4B6F2F1-1460-49D8-AE31-476DC3367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730"/>
            <a:ext cx="11317367" cy="6084235"/>
          </a:xfrm>
        </p:spPr>
      </p:pic>
    </p:spTree>
    <p:extLst>
      <p:ext uri="{BB962C8B-B14F-4D97-AF65-F5344CB8AC3E}">
        <p14:creationId xmlns:p14="http://schemas.microsoft.com/office/powerpoint/2010/main" val="3018596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123079"/>
            <a:ext cx="9621202" cy="1325563"/>
          </a:xfrm>
        </p:spPr>
        <p:txBody>
          <a:bodyPr/>
          <a:lstStyle/>
          <a:p>
            <a:r>
              <a:rPr lang="sl-SI" b="1" dirty="0" err="1">
                <a:solidFill>
                  <a:srgbClr val="7030A0"/>
                </a:solidFill>
                <a:latin typeface="Arial Black" panose="020B0A04020102020204" pitchFamily="34" charset="0"/>
              </a:rPr>
              <a:t>Kontroling</a:t>
            </a:r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 v hotelirstvu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F80251D-549A-4B4C-80F9-126B15A6F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798" y="1200606"/>
            <a:ext cx="9038496" cy="5657394"/>
          </a:xfrm>
        </p:spPr>
      </p:pic>
    </p:spTree>
    <p:extLst>
      <p:ext uri="{BB962C8B-B14F-4D97-AF65-F5344CB8AC3E}">
        <p14:creationId xmlns:p14="http://schemas.microsoft.com/office/powerpoint/2010/main" val="485162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A660EBA-7706-42CF-97D7-E5C7B9FA6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982" y="515471"/>
            <a:ext cx="7928842" cy="6345053"/>
          </a:xfrm>
        </p:spPr>
      </p:pic>
    </p:spTree>
    <p:extLst>
      <p:ext uri="{BB962C8B-B14F-4D97-AF65-F5344CB8AC3E}">
        <p14:creationId xmlns:p14="http://schemas.microsoft.com/office/powerpoint/2010/main" val="2955199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06F76043-B614-441C-84C5-E7F5FD3EE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7977" y="149224"/>
            <a:ext cx="8618108" cy="6717957"/>
          </a:xfrm>
        </p:spPr>
      </p:pic>
    </p:spTree>
    <p:extLst>
      <p:ext uri="{BB962C8B-B14F-4D97-AF65-F5344CB8AC3E}">
        <p14:creationId xmlns:p14="http://schemas.microsoft.com/office/powerpoint/2010/main" val="3809185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2E545802-C956-4242-9319-8C29BB2114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7976" y="265765"/>
            <a:ext cx="8435325" cy="6261517"/>
          </a:xfrm>
        </p:spPr>
      </p:pic>
    </p:spTree>
    <p:extLst>
      <p:ext uri="{BB962C8B-B14F-4D97-AF65-F5344CB8AC3E}">
        <p14:creationId xmlns:p14="http://schemas.microsoft.com/office/powerpoint/2010/main" val="1802735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D73D996-60B5-4190-A007-7D6F866EC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211" y="448186"/>
            <a:ext cx="8329447" cy="5963604"/>
          </a:xfrm>
        </p:spPr>
      </p:pic>
    </p:spTree>
    <p:extLst>
      <p:ext uri="{BB962C8B-B14F-4D97-AF65-F5344CB8AC3E}">
        <p14:creationId xmlns:p14="http://schemas.microsoft.com/office/powerpoint/2010/main" val="14914940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190494FB-61B1-4A5B-B555-60E5E7E6B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833" y="-1"/>
            <a:ext cx="6507261" cy="6695333"/>
          </a:xfrm>
        </p:spPr>
      </p:pic>
    </p:spTree>
    <p:extLst>
      <p:ext uri="{BB962C8B-B14F-4D97-AF65-F5344CB8AC3E}">
        <p14:creationId xmlns:p14="http://schemas.microsoft.com/office/powerpoint/2010/main" val="502241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38A0F9D-B036-4BB1-A58D-53970968A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199" y="564344"/>
            <a:ext cx="7781365" cy="6417495"/>
          </a:xfrm>
        </p:spPr>
      </p:pic>
    </p:spTree>
    <p:extLst>
      <p:ext uri="{BB962C8B-B14F-4D97-AF65-F5344CB8AC3E}">
        <p14:creationId xmlns:p14="http://schemas.microsoft.com/office/powerpoint/2010/main" val="1184798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B0F1B86-094D-4DDB-9B7E-3F1A4A893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996" y="167154"/>
            <a:ext cx="5634286" cy="6404788"/>
          </a:xfrm>
        </p:spPr>
      </p:pic>
    </p:spTree>
    <p:extLst>
      <p:ext uri="{BB962C8B-B14F-4D97-AF65-F5344CB8AC3E}">
        <p14:creationId xmlns:p14="http://schemas.microsoft.com/office/powerpoint/2010/main" val="19724862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A2D6E29-C36F-4198-B342-21F0FED15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059" y="283696"/>
            <a:ext cx="9938082" cy="6387806"/>
          </a:xfrm>
        </p:spPr>
      </p:pic>
    </p:spTree>
    <p:extLst>
      <p:ext uri="{BB962C8B-B14F-4D97-AF65-F5344CB8AC3E}">
        <p14:creationId xmlns:p14="http://schemas.microsoft.com/office/powerpoint/2010/main" val="3837676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E97FB6A3-4D25-47B5-A693-335A9CF34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163" y="1762872"/>
            <a:ext cx="8922590" cy="5112444"/>
          </a:xfrm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id="{04EE059A-487F-4D66-B53F-A042D70CE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63" y="365125"/>
            <a:ext cx="9621837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Vloga in pomen nabave za hotel</a:t>
            </a:r>
          </a:p>
        </p:txBody>
      </p:sp>
    </p:spTree>
    <p:extLst>
      <p:ext uri="{BB962C8B-B14F-4D97-AF65-F5344CB8AC3E}">
        <p14:creationId xmlns:p14="http://schemas.microsoft.com/office/powerpoint/2010/main" val="1993469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5868D22-F6D6-4D3C-A664-9CA6ADB59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1059" y="149224"/>
            <a:ext cx="8282485" cy="6636197"/>
          </a:xfrm>
        </p:spPr>
      </p:pic>
    </p:spTree>
    <p:extLst>
      <p:ext uri="{BB962C8B-B14F-4D97-AF65-F5344CB8AC3E}">
        <p14:creationId xmlns:p14="http://schemas.microsoft.com/office/powerpoint/2010/main" val="792902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Temeljna vprašanja nabavne službe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D44D2C5-38E0-4584-A3CF-2307F80A4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798" y="1690690"/>
            <a:ext cx="8554402" cy="5363262"/>
          </a:xfrm>
        </p:spPr>
      </p:pic>
    </p:spTree>
    <p:extLst>
      <p:ext uri="{BB962C8B-B14F-4D97-AF65-F5344CB8AC3E}">
        <p14:creationId xmlns:p14="http://schemas.microsoft.com/office/powerpoint/2010/main" val="1320684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pl-PL" b="1" dirty="0">
                <a:solidFill>
                  <a:srgbClr val="7030A0"/>
                </a:solidFill>
                <a:latin typeface="Arial Black" panose="020B0A04020102020204" pitchFamily="34" charset="0"/>
              </a:rPr>
              <a:t>Nabavna opravila v procesu nabave</a:t>
            </a: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28B4098-108C-42A0-9B0C-BA7181F41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459" y="1753908"/>
            <a:ext cx="9140765" cy="5389182"/>
          </a:xfrm>
        </p:spPr>
      </p:pic>
    </p:spTree>
    <p:extLst>
      <p:ext uri="{BB962C8B-B14F-4D97-AF65-F5344CB8AC3E}">
        <p14:creationId xmlns:p14="http://schemas.microsoft.com/office/powerpoint/2010/main" val="2416074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sl-SI" b="1" dirty="0">
                <a:solidFill>
                  <a:srgbClr val="7030A0"/>
                </a:solidFill>
                <a:latin typeface="Arial Black" panose="020B0A04020102020204" pitchFamily="34" charset="0"/>
              </a:rPr>
              <a:t>POSLOVANJE F &amp; B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74FE604-E5C1-4A5E-9C17-27A3092AC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393" y="1511859"/>
            <a:ext cx="9527242" cy="5521651"/>
          </a:xfrm>
        </p:spPr>
      </p:pic>
    </p:spTree>
    <p:extLst>
      <p:ext uri="{BB962C8B-B14F-4D97-AF65-F5344CB8AC3E}">
        <p14:creationId xmlns:p14="http://schemas.microsoft.com/office/powerpoint/2010/main" val="3853474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6798" y="365127"/>
            <a:ext cx="9621202" cy="1325563"/>
          </a:xfrm>
        </p:spPr>
        <p:txBody>
          <a:bodyPr/>
          <a:lstStyle/>
          <a:p>
            <a:r>
              <a:rPr lang="nn-NO" b="1" dirty="0">
                <a:solidFill>
                  <a:srgbClr val="7030A0"/>
                </a:solidFill>
                <a:latin typeface="Arial Black" panose="020B0A04020102020204" pitchFamily="34" charset="0"/>
              </a:rPr>
              <a:t>Poslovanje F &amp; B – vodja gostinstva</a:t>
            </a:r>
            <a:endParaRPr lang="sl-SI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FFDA813-2BA1-4169-9AC4-FFE319CA2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798" y="1816659"/>
            <a:ext cx="7846190" cy="4854477"/>
          </a:xfrm>
        </p:spPr>
      </p:pic>
    </p:spTree>
    <p:extLst>
      <p:ext uri="{BB962C8B-B14F-4D97-AF65-F5344CB8AC3E}">
        <p14:creationId xmlns:p14="http://schemas.microsoft.com/office/powerpoint/2010/main" val="760080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87</Words>
  <Application>Microsoft Office PowerPoint</Application>
  <PresentationFormat>Širokozaslonsko</PresentationFormat>
  <Paragraphs>21</Paragraphs>
  <Slides>50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50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Officeova tema</vt:lpstr>
      <vt:lpstr>PAN – 5 </vt:lpstr>
      <vt:lpstr>PowerPointova predstavitev</vt:lpstr>
      <vt:lpstr>Oddelek nabave</vt:lpstr>
      <vt:lpstr>Oddelek nabave</vt:lpstr>
      <vt:lpstr>Vloga in pomen nabave za hotel</vt:lpstr>
      <vt:lpstr>Temeljna vprašanja nabavne službe</vt:lpstr>
      <vt:lpstr>Nabavna opravila v procesu nabave</vt:lpstr>
      <vt:lpstr>POSLOVANJE F &amp; B</vt:lpstr>
      <vt:lpstr>Poslovanje F &amp; B – vodja gostinstva</vt:lpstr>
      <vt:lpstr>Poslovanje F &amp; B – vodja gostinstva</vt:lpstr>
      <vt:lpstr>Stroški poslovanja F&amp;B oddelka</vt:lpstr>
      <vt:lpstr>Stroški poslovanja F&amp;B oddelka</vt:lpstr>
      <vt:lpstr>Stroški poslovanja F&amp;B oddelka</vt:lpstr>
      <vt:lpstr>Zaposleni na F&amp;B oddelku</vt:lpstr>
      <vt:lpstr>Penzionski obroki</vt:lpstr>
      <vt:lpstr>Penzionski obroki</vt:lpstr>
      <vt:lpstr>A la carte</vt:lpstr>
      <vt:lpstr>Organizacija enogastronomskih dogodkov</vt:lpstr>
      <vt:lpstr>Organizacija enogastronomskih dogodkov</vt:lpstr>
      <vt:lpstr>PowerPointova predstavitev</vt:lpstr>
      <vt:lpstr>Naročeni enogastronomski dogodki</vt:lpstr>
      <vt:lpstr>PowerPointova predstavitev</vt:lpstr>
      <vt:lpstr>Pokalkulacija dogodka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Kontroling v hotelirstvu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Denis</dc:creator>
  <cp:lastModifiedBy>Vesna Loborec</cp:lastModifiedBy>
  <cp:revision>44</cp:revision>
  <dcterms:created xsi:type="dcterms:W3CDTF">2022-06-18T09:38:38Z</dcterms:created>
  <dcterms:modified xsi:type="dcterms:W3CDTF">2026-06-17T15:39:09Z</dcterms:modified>
</cp:coreProperties>
</file>