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5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2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9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2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6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1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9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345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865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70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617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FFF3-BD4D-45A7-8163-7488BBF0AA9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DED3-2AA9-4E7E-A514-C01671A29A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25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17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5.m4a"/><Relationship Id="rId7" Type="http://schemas.openxmlformats.org/officeDocument/2006/relationships/image" Target="../media/image16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094973" y="2364577"/>
            <a:ext cx="7604967" cy="11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66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KOTALJENJE ŽOGE</a:t>
            </a:r>
            <a:endParaRPr lang="sl-SI" sz="60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29" y="3534834"/>
            <a:ext cx="1152525" cy="1526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6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3"/>
    </mc:Choice>
    <mc:Fallback xmlns="">
      <p:transition spd="slow" advTm="27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04609 0.09908 L 0.08919 -1.85185E-6 L 0.13528 0.09908 L 0.18138 -1.85185E-6 L 0.22448 0.09908 L 0.2707 -1.85185E-6 L 0.3138 0.09908 L 0.35989 -1.85185E-6 L 0.40599 0.09908 L 0.44908 -1.85185E-6 L 0.49531 0.09908 L 0.53841 -1.85185E-6 L 0.5845 0.09908 L 0.6306 -1.85185E-6 L 0.67369 0.09908 L 0.71992 -1.85185E-6 " pathEditMode="relative" rAng="0" ptsTypes="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2" y="124373"/>
            <a:ext cx="3028354" cy="227126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359524" y="491989"/>
            <a:ext cx="2995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 NA MESTU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267594" y="1318643"/>
            <a:ext cx="1178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HOJA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363607" y="2072473"/>
            <a:ext cx="2848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DIHALNE VAJE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359524" y="3017282"/>
            <a:ext cx="2995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 NA MESTU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267592" y="3762027"/>
            <a:ext cx="1178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HOJA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432876" y="4504791"/>
            <a:ext cx="2848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DIHALNE VAJE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78" y="2395638"/>
            <a:ext cx="3048000" cy="2286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675" y="4085192"/>
            <a:ext cx="2060643" cy="2471193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4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82"/>
    </mc:Choice>
    <mc:Fallback xmlns="">
      <p:transition spd="slow" advTm="5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613931" y="1939492"/>
            <a:ext cx="5267145" cy="996369"/>
            <a:chOff x="613931" y="1939492"/>
            <a:chExt cx="5267145" cy="996369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931" y="1939492"/>
              <a:ext cx="1543050" cy="996369"/>
            </a:xfrm>
            <a:prstGeom prst="rect">
              <a:avLst/>
            </a:prstGeom>
          </p:spPr>
        </p:pic>
        <p:sp>
          <p:nvSpPr>
            <p:cNvPr id="11" name="Pravokotnik 10"/>
            <p:cNvSpPr/>
            <p:nvPr/>
          </p:nvSpPr>
          <p:spPr>
            <a:xfrm>
              <a:off x="2156980" y="1973969"/>
              <a:ext cx="372409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STOJIŠ Z NOGAMI SKUPAJ, </a:t>
              </a:r>
            </a:p>
            <a:p>
              <a:r>
                <a:rPr lang="sl-SI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NAREDIŠ GLOBOK PREDKLON </a:t>
              </a:r>
            </a:p>
            <a:p>
              <a:r>
                <a:rPr lang="sl-SI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(OPAZUJEŠ MRAVLJO).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613930" y="383021"/>
            <a:ext cx="4959434" cy="1085850"/>
            <a:chOff x="613930" y="383021"/>
            <a:chExt cx="4959434" cy="1085850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930" y="383021"/>
              <a:ext cx="1543050" cy="1085850"/>
            </a:xfrm>
            <a:prstGeom prst="rect">
              <a:avLst/>
            </a:prstGeom>
          </p:spPr>
        </p:pic>
        <p:sp>
          <p:nvSpPr>
            <p:cNvPr id="12" name="Pravokotnik 11"/>
            <p:cNvSpPr/>
            <p:nvPr/>
          </p:nvSpPr>
          <p:spPr>
            <a:xfrm>
              <a:off x="2156980" y="672434"/>
              <a:ext cx="34163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STOJIŠ, Z ROKAMI </a:t>
              </a:r>
              <a:r>
                <a:rPr lang="sl-SI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sl-SI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PLAVAŠ</a:t>
              </a:r>
              <a:r>
                <a:rPr lang="sl-SI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r>
                <a:rPr lang="sl-SI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r>
                <a:rPr lang="sl-SI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KRAVL.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13930" y="3406482"/>
            <a:ext cx="5567506" cy="1232945"/>
            <a:chOff x="613930" y="3406482"/>
            <a:chExt cx="5567506" cy="1232945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3930" y="3406482"/>
              <a:ext cx="1543050" cy="1114425"/>
            </a:xfrm>
            <a:prstGeom prst="rect">
              <a:avLst/>
            </a:prstGeom>
          </p:spPr>
        </p:pic>
        <p:sp>
          <p:nvSpPr>
            <p:cNvPr id="13" name="Pravokotnik 12"/>
            <p:cNvSpPr/>
            <p:nvPr/>
          </p:nvSpPr>
          <p:spPr>
            <a:xfrm>
              <a:off x="2156980" y="3439098"/>
              <a:ext cx="40244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TURŠKI SED, </a:t>
              </a:r>
            </a:p>
            <a:p>
              <a:r>
                <a:rPr lang="sl-SI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ROKI VZROČIŠ (CVETICA RASTE), </a:t>
              </a:r>
            </a:p>
            <a:p>
              <a:r>
                <a:rPr lang="sl-SI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NAREDIŠ GLOBOK PREDKLON</a:t>
              </a:r>
            </a:p>
            <a:p>
              <a:r>
                <a:rPr lang="sl-SI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(CVETICA OVENE).</a:t>
              </a:r>
              <a:endPara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13931" y="4873472"/>
            <a:ext cx="4502064" cy="1025827"/>
            <a:chOff x="613931" y="4873472"/>
            <a:chExt cx="4502064" cy="1025827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931" y="4873472"/>
              <a:ext cx="1543050" cy="1025827"/>
            </a:xfrm>
            <a:prstGeom prst="rect">
              <a:avLst/>
            </a:prstGeom>
          </p:spPr>
        </p:pic>
        <p:sp>
          <p:nvSpPr>
            <p:cNvPr id="14" name="Pravokotnik 13"/>
            <p:cNvSpPr/>
            <p:nvPr/>
          </p:nvSpPr>
          <p:spPr>
            <a:xfrm>
              <a:off x="2156980" y="4924720"/>
              <a:ext cx="295901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VZPORA KLEČNO</a:t>
              </a:r>
            </a:p>
            <a:p>
              <a:r>
                <a:rPr lang="sl-SI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– HRBET ULEKNEŠ, </a:t>
              </a:r>
            </a:p>
            <a:p>
              <a:r>
                <a:rPr lang="sl-SI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NATO IZBOČIŠ (MAČKA).</a:t>
              </a:r>
              <a:endParaRPr lang="sl-SI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152861" y="383021"/>
            <a:ext cx="4938856" cy="1104900"/>
            <a:chOff x="6152861" y="383021"/>
            <a:chExt cx="4938856" cy="1104900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2861" y="383021"/>
              <a:ext cx="1733550" cy="1104900"/>
            </a:xfrm>
            <a:prstGeom prst="rect">
              <a:avLst/>
            </a:prstGeom>
          </p:spPr>
        </p:pic>
        <p:sp>
          <p:nvSpPr>
            <p:cNvPr id="15" name="Pravokotnik 14"/>
            <p:cNvSpPr/>
            <p:nvPr/>
          </p:nvSpPr>
          <p:spPr>
            <a:xfrm>
              <a:off x="7829261" y="464281"/>
              <a:ext cx="32624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LEŽIŠ NA TREBUHU, </a:t>
              </a:r>
            </a:p>
            <a:p>
              <a:r>
                <a:rPr lang="sl-SI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PRIMEŠ ZA GLEŽNJE </a:t>
              </a:r>
            </a:p>
            <a:p>
              <a:r>
                <a:rPr lang="sl-SI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 SE ZIBAŠ (ZIBELKA).</a:t>
              </a:r>
              <a:endParaRPr lang="sl-SI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6152861" y="1939492"/>
            <a:ext cx="5644153" cy="1104900"/>
            <a:chOff x="6152861" y="1939492"/>
            <a:chExt cx="5644153" cy="1104900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52861" y="1939492"/>
              <a:ext cx="1704975" cy="1104900"/>
            </a:xfrm>
            <a:prstGeom prst="rect">
              <a:avLst/>
            </a:prstGeom>
          </p:spPr>
        </p:pic>
        <p:sp>
          <p:nvSpPr>
            <p:cNvPr id="16" name="Pravokotnik 15"/>
            <p:cNvSpPr/>
            <p:nvPr/>
          </p:nvSpPr>
          <p:spPr>
            <a:xfrm>
              <a:off x="7829261" y="1969124"/>
              <a:ext cx="39677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LEŽIŠ NA HRBTU, </a:t>
              </a:r>
            </a:p>
            <a:p>
              <a:r>
                <a:rPr lang="sl-SI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 NOGO ZARIŠEŠ V ZRAK KROG. </a:t>
              </a:r>
            </a:p>
            <a:p>
              <a:r>
                <a:rPr lang="sl-SI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ŠE Z DRUGO NOGO.</a:t>
              </a:r>
              <a:endPara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152861" y="3463632"/>
            <a:ext cx="6276109" cy="1057275"/>
            <a:chOff x="6152861" y="3463632"/>
            <a:chExt cx="6276109" cy="1057275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52861" y="3463632"/>
              <a:ext cx="1676400" cy="1057275"/>
            </a:xfrm>
            <a:prstGeom prst="rect">
              <a:avLst/>
            </a:prstGeom>
          </p:spPr>
        </p:pic>
        <p:sp>
          <p:nvSpPr>
            <p:cNvPr id="17" name="Pravokotnik 16"/>
            <p:cNvSpPr/>
            <p:nvPr/>
          </p:nvSpPr>
          <p:spPr>
            <a:xfrm>
              <a:off x="7829261" y="3530604"/>
              <a:ext cx="45997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LEŽIŠ NA TREBUHU OPRT NA ROKE, </a:t>
              </a:r>
            </a:p>
            <a:p>
              <a:r>
                <a:rPr lang="sl-SI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POMAHAŠ OSTALIM Z LEVO, </a:t>
              </a:r>
            </a:p>
            <a:p>
              <a:r>
                <a:rPr lang="sl-SI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NATO DESNO ROKO.</a:t>
              </a:r>
              <a:endPara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6181436" y="4880972"/>
            <a:ext cx="5466485" cy="1076325"/>
            <a:chOff x="6181436" y="4880972"/>
            <a:chExt cx="5466485" cy="1076325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81436" y="4880972"/>
              <a:ext cx="1704975" cy="1076325"/>
            </a:xfrm>
            <a:prstGeom prst="rect">
              <a:avLst/>
            </a:prstGeom>
          </p:spPr>
        </p:pic>
        <p:sp>
          <p:nvSpPr>
            <p:cNvPr id="18" name="Pravokotnik 17"/>
            <p:cNvSpPr/>
            <p:nvPr/>
          </p:nvSpPr>
          <p:spPr>
            <a:xfrm>
              <a:off x="7857836" y="4921208"/>
              <a:ext cx="37900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SEDIŠ SKRČENO, </a:t>
              </a:r>
            </a:p>
            <a:p>
              <a:r>
                <a:rPr lang="sl-SI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 ROKAMI OBJAMEŠ KOLENA </a:t>
              </a:r>
            </a:p>
            <a:p>
              <a:r>
                <a:rPr lang="sl-SI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ULEŽEMO SE NA HRBET </a:t>
              </a:r>
              <a:r>
                <a:rPr lang="sl-SI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9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91"/>
    </mc:Choice>
    <mc:Fallback xmlns="">
      <p:transition spd="slow" advTm="167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647" y="1862915"/>
            <a:ext cx="999762" cy="2416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444" y="1862916"/>
            <a:ext cx="999762" cy="24164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26" y="1862916"/>
            <a:ext cx="999762" cy="241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862" y="1862916"/>
            <a:ext cx="999762" cy="2416429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113184" y="2356594"/>
            <a:ext cx="2224344" cy="1922751"/>
            <a:chOff x="4100945" y="1928812"/>
            <a:chExt cx="3799646" cy="3000375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3" r="33684"/>
            <a:stretch/>
          </p:blipFill>
          <p:spPr>
            <a:xfrm>
              <a:off x="4100945" y="1928812"/>
              <a:ext cx="2974110" cy="3000375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7" t="-356" r="421" b="23985"/>
            <a:stretch/>
          </p:blipFill>
          <p:spPr>
            <a:xfrm>
              <a:off x="7217100" y="4027054"/>
              <a:ext cx="683491" cy="693186"/>
            </a:xfrm>
            <a:prstGeom prst="ellipse">
              <a:avLst/>
            </a:prstGeom>
          </p:spPr>
        </p:pic>
      </p:grp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0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75"/>
    </mc:Choice>
    <mc:Fallback xmlns="">
      <p:transition spd="slow" advTm="65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-1.11111E-6 C 0.00208 0.00578 0.00443 0.01134 0.00612 0.01736 C 0.00716 0.02106 0.00755 0.02546 0.00911 0.02824 C 0.01068 0.03078 0.01185 0.03426 0.01367 0.03634 C 0.01445 0.03727 0.01523 0.03796 0.01589 0.03889 C 0.0168 0.04028 0.01745 0.0419 0.01823 0.04305 C 0.01888 0.04398 0.01979 0.04467 0.02044 0.0456 C 0.02135 0.04699 0.02188 0.04861 0.02279 0.04977 C 0.02344 0.05046 0.02435 0.05069 0.025 0.05115 C 0.0263 0.05185 0.02747 0.05301 0.02878 0.0537 C 0.0319 0.05555 0.03464 0.05578 0.03789 0.05648 C 0.04779 0.05879 0.03867 0.05717 0.05156 0.05926 C 0.05925 0.0618 0.05221 0.05903 0.05755 0.0618 C 0.05859 0.06227 0.05964 0.06273 0.06068 0.06319 C 0.06211 0.06412 0.06367 0.06551 0.06523 0.06597 L 0.06979 0.06736 C 0.07253 0.0669 0.07526 0.06666 0.07813 0.06597 C 0.07969 0.06551 0.08112 0.06435 0.08255 0.06319 C 0.08372 0.0625 0.08711 0.05995 0.08867 0.05926 C 0.08997 0.05856 0.09115 0.05833 0.09245 0.05787 C 0.09349 0.0574 0.09453 0.05694 0.09544 0.05648 C 0.10221 0.05416 0.09792 0.05648 0.10234 0.0537 C 0.10664 0.04861 0.10247 0.05301 0.1069 0.04977 C 0.10794 0.04884 0.10885 0.04791 0.1099 0.04699 C 0.11068 0.04653 0.11146 0.04629 0.11211 0.0456 C 0.11953 0.03842 0.1138 0.04166 0.11979 0.03889 C 0.12201 0.03634 0.12461 0.03264 0.12734 0.03078 C 0.12826 0.03032 0.1293 0.03009 0.13034 0.02963 C 0.1319 0.02778 0.1332 0.02523 0.1349 0.02407 C 0.13568 0.02361 0.13646 0.02361 0.13711 0.02291 C 0.13711 0.02291 0.14284 0.01597 0.14401 0.01481 C 0.14675 0.01157 0.1487 0.00949 0.15078 0.00393 C 0.15234 -1.11111E-6 0.1526 -0.0007 0.15378 -0.00556 C 0.15573 -0.01366 0.153 -0.0051 0.15612 -0.01621 C 0.15651 -0.0176 0.15716 -0.01898 0.15755 -0.02037 C 0.15781 -0.02199 0.15794 -0.02408 0.15833 -0.0257 C 0.16185 -0.0382 0.16016 -0.02986 0.16367 -0.03773 C 0.16484 -0.04028 0.16667 -0.04584 0.16667 -0.04584 C 0.16693 -0.04722 0.16706 -0.04861 0.16745 -0.05 C 0.16966 -0.05718 0.17005 -0.05718 0.17279 -0.06204 C 0.17305 -0.06343 0.17331 -0.06482 0.17357 -0.06621 C 0.17409 -0.06968 0.17435 -0.07338 0.175 -0.07685 C 0.17526 -0.07824 0.17552 -0.07963 0.17578 -0.08102 C 0.17604 -0.08264 0.17617 -0.08449 0.17656 -0.08635 C 0.17695 -0.0882 0.1776 -0.08982 0.17813 -0.09167 C 0.17917 -0.09977 0.17852 -0.09537 0.18034 -0.1051 C 0.18099 -0.10857 0.18164 -0.11273 0.18255 -0.11597 C 0.18307 -0.11736 0.18372 -0.11852 0.18411 -0.11991 C 0.18451 -0.1213 0.18451 -0.12269 0.1849 -0.12408 C 0.18529 -0.12547 0.18594 -0.12662 0.18646 -0.12801 C 0.1875 -0.13148 0.18841 -0.13519 0.18945 -0.13889 C 0.19167 -0.14676 0.19063 -0.14236 0.19245 -0.15232 C 0.19271 -0.15371 0.19271 -0.1551 0.19323 -0.15625 L 0.19479 -0.16042 C 0.19609 -0.1676 0.19505 -0.16135 0.19622 -0.17107 C 0.19648 -0.17292 0.19688 -0.17477 0.19701 -0.17662 C 0.19727 -0.17963 0.1974 -0.18287 0.19779 -0.18588 C 0.19792 -0.18727 0.19831 -0.18866 0.19857 -0.19005 C 0.20052 -0.20301 0.1987 -0.19746 0.20156 -0.20486 C 0.20378 -0.22037 0.20065 -0.20116 0.20378 -0.21435 C 0.20677 -0.22639 0.20234 -0.21366 0.20612 -0.22361 C 0.20794 -0.2338 0.20547 -0.2213 0.20833 -0.23172 C 0.20872 -0.2331 0.20859 -0.23472 0.20911 -0.23588 C 0.20964 -0.23704 0.21068 -0.23773 0.21133 -0.23843 C 0.21315 -0.25116 0.21198 -0.24607 0.21445 -0.25463 C 0.21497 -0.25926 0.21523 -0.26227 0.21589 -0.2669 C 0.21615 -0.26829 0.21654 -0.26945 0.21667 -0.27084 C 0.21706 -0.27361 0.21706 -0.27639 0.21745 -0.27894 C 0.21888 -0.28866 0.21862 -0.28449 0.22044 -0.29236 C 0.2224 -0.30023 0.21979 -0.29283 0.22279 -0.30047 C 0.22305 -0.30185 0.22318 -0.30324 0.22357 -0.30463 C 0.22409 -0.30672 0.22669 -0.3125 0.22734 -0.31389 C 0.22786 -0.31528 0.22826 -0.31667 0.22878 -0.31806 C 0.22956 -0.31945 0.23034 -0.3206 0.23112 -0.32199 C 0.23464 -0.32963 0.23047 -0.32222 0.23411 -0.33148 C 0.23633 -0.33704 0.23607 -0.33403 0.23867 -0.3382 C 0.24023 -0.34074 0.24167 -0.34352 0.24323 -0.3463 C 0.24401 -0.34769 0.24453 -0.34931 0.24544 -0.35023 L 0.24779 -0.35301 C 0.24831 -0.3544 0.24857 -0.35602 0.24922 -0.35718 C 0.24987 -0.3581 0.25078 -0.3588 0.25156 -0.35972 C 0.25391 -0.3625 0.25638 -0.36528 0.25911 -0.36644 C 0.26081 -0.36736 0.26263 -0.36736 0.26445 -0.36783 C 0.26771 -0.36898 0.26693 -0.36922 0.26966 -0.3706 C 0.2707 -0.37107 0.27175 -0.3713 0.27279 -0.37199 C 0.27357 -0.37222 0.27422 -0.37292 0.275 -0.37315 C 0.27891 -0.375 0.28138 -0.375 0.28568 -0.37593 C 0.29245 -0.38079 0.28633 -0.37685 0.29323 -0.37986 C 0.29401 -0.38033 0.29466 -0.38102 0.29544 -0.38125 C 0.29753 -0.38195 0.29948 -0.38218 0.30156 -0.38264 C 0.30534 -0.38218 0.30911 -0.38218 0.31289 -0.38125 C 0.31445 -0.38102 0.31589 -0.37963 0.31745 -0.37871 L 0.31966 -0.37732 L 0.32656 -0.37315 L 0.32878 -0.37199 C 0.32956 -0.37153 0.33034 -0.37107 0.33112 -0.3706 C 0.33477 -0.36713 0.33307 -0.36852 0.33633 -0.36644 C 0.3418 -0.36019 0.33516 -0.36806 0.34167 -0.35972 C 0.34245 -0.3588 0.3431 -0.35787 0.34401 -0.35718 C 0.34466 -0.35648 0.34544 -0.35625 0.34622 -0.35579 C 0.34779 -0.35463 0.35013 -0.35232 0.35156 -0.35023 C 0.3543 -0.34607 0.35352 -0.34607 0.35612 -0.34097 C 0.35807 -0.33681 0.35833 -0.33704 0.36068 -0.33426 C 0.36159 -0.33148 0.36289 -0.32894 0.36367 -0.32616 C 0.36602 -0.31783 0.36667 -0.31621 0.36823 -0.30857 C 0.36875 -0.30602 0.36927 -0.30324 0.36966 -0.30047 C 0.36992 -0.29908 0.37018 -0.29769 0.37044 -0.29653 C 0.37096 -0.29422 0.37161 -0.2919 0.37201 -0.28982 C 0.37409 -0.27871 0.37122 -0.29005 0.37422 -0.27894 C 0.37474 -0.27593 0.37578 -0.26736 0.37656 -0.26551 L 0.38112 -0.25324 C 0.38164 -0.25209 0.3819 -0.25047 0.38255 -0.24931 C 0.38919 -0.2375 0.38112 -0.25255 0.38633 -0.24121 C 0.39128 -0.23079 0.38646 -0.24306 0.39023 -0.2331 C 0.39036 -0.23079 0.39076 -0.22871 0.39089 -0.22639 C 0.39206 -0.20834 0.39128 -0.20857 0.39245 -0.19144 C 0.3931 -0.18195 0.39297 -0.1875 0.39401 -0.18056 C 0.39427 -0.17847 0.3944 -0.17616 0.39466 -0.17385 C 0.39505 -0.17153 0.39583 -0.16945 0.39622 -0.16713 C 0.39688 -0.16273 0.3974 -0.1581 0.39779 -0.15371 C 0.39805 -0.15047 0.39805 -0.14722 0.39857 -0.14422 C 0.39909 -0.14097 0.40013 -0.13797 0.40078 -0.13472 C 0.40117 -0.1331 0.4013 -0.13125 0.40156 -0.1294 C 0.40169 -0.12801 0.40208 -0.12685 0.40234 -0.12547 C 0.4026 -0.12315 0.4026 -0.12084 0.403 -0.11875 C 0.40339 -0.11713 0.40417 -0.11597 0.40456 -0.11459 C 0.40768 -0.10347 0.40208 -0.11922 0.4069 -0.1051 C 0.40951 -0.09722 0.40911 -0.09838 0.41211 -0.09306 C 0.41393 -0.0838 0.41146 -0.09514 0.4151 -0.08357 C 0.41563 -0.08241 0.41563 -0.08102 0.41589 -0.07963 C 0.41706 -0.06783 0.41602 -0.07523 0.41823 -0.06482 C 0.41901 -0.06111 0.41901 -0.0588 0.42044 -0.05533 C 0.42109 -0.05371 0.42201 -0.05278 0.42279 -0.05139 C 0.42591 -0.04445 0.4224 -0.04954 0.42656 -0.04445 C 0.42839 -0.03959 0.42943 -0.03611 0.43255 -0.03241 C 0.43333 -0.03148 0.43425 -0.03079 0.4349 -0.02963 C 0.4362 -0.02755 0.43737 -0.025 0.43867 -0.02292 C 0.43932 -0.02199 0.4401 -0.02107 0.44089 -0.02037 C 0.44349 -0.0176 0.4457 -0.01412 0.44844 -0.01227 C 0.44974 -0.01135 0.45104 -0.01065 0.45234 -0.00949 C 0.45313 -0.0088 0.45378 -0.00764 0.45456 -0.00672 C 0.45534 -0.00625 0.45612 -0.00602 0.45677 -0.00556 C 0.45768 -0.00486 0.45833 -0.00347 0.45911 -0.00278 C 0.46029 -0.00162 0.46159 -0.00116 0.46289 -1.11111E-6 C 0.46849 0.0044 0.46354 0.00115 0.46823 0.00393 C 0.47096 0.00764 0.47266 0.00995 0.47578 0.01342 C 0.47708 0.01481 0.47826 0.0162 0.47956 0.01736 C 0.48151 0.01921 0.48346 0.02153 0.48568 0.02291 C 0.48711 0.02361 0.48867 0.02453 0.4901 0.02546 C 0.49193 0.02662 0.49375 0.02801 0.49544 0.02963 C 0.49622 0.03032 0.49688 0.03171 0.49779 0.03217 C 0.50065 0.03356 0.50378 0.03403 0.50677 0.03495 C 0.51341 0.03889 0.51667 0.0419 0.52279 0.04305 C 0.5263 0.04375 0.52982 0.04398 0.53333 0.04444 C 0.54167 0.04398 0.55013 0.0449 0.55833 0.04305 C 0.56042 0.04259 0.56185 0.03912 0.56367 0.03773 C 0.56458 0.0368 0.56563 0.0368 0.56667 0.03634 C 0.56745 0.03541 0.5681 0.03426 0.56901 0.03356 C 0.57305 0.03009 0.56953 0.03518 0.57422 0.02963 C 0.57773 0.02546 0.58307 0.01805 0.58568 0.01203 L 0.58789 0.00671 C 0.58815 0.00486 0.5888 -0.00093 0.58945 -0.00278 C 0.58984 -0.00417 0.59036 -0.00556 0.59089 -0.00672 C 0.59401 -0.02338 0.59063 -0.00695 0.59466 -0.02176 C 0.59505 -0.02292 0.59505 -0.02431 0.59544 -0.0257 C 0.59609 -0.02801 0.59714 -0.0301 0.59779 -0.03241 C 0.59831 -0.03449 0.5987 -0.03704 0.59922 -0.03912 C 0.59961 -0.04051 0.60039 -0.04167 0.60078 -0.04329 C 0.60143 -0.04584 0.60169 -0.04861 0.60234 -0.05139 C 0.6026 -0.05278 0.60326 -0.05394 0.60378 -0.05533 C 0.60456 -0.05764 0.60547 -0.05972 0.60612 -0.06204 C 0.60938 -0.07523 0.60547 -0.06528 0.6099 -0.07824 C 0.61055 -0.0801 0.61159 -0.08172 0.61211 -0.08357 C 0.61406 -0.09074 0.61602 -0.09769 0.61745 -0.1051 C 0.61771 -0.10648 0.61784 -0.10787 0.61823 -0.10926 C 0.61862 -0.11065 0.61927 -0.11181 0.61966 -0.1132 C 0.62135 -0.11922 0.62135 -0.12176 0.62279 -0.12801 C 0.62318 -0.12986 0.62383 -0.13148 0.62422 -0.13357 C 0.62513 -0.1375 0.62565 -0.14167 0.62656 -0.1456 C 0.62708 -0.14792 0.6276 -0.15 0.628 -0.15232 C 0.62865 -0.1551 0.62891 -0.15787 0.62956 -0.16042 C 0.63047 -0.16412 0.63151 -0.1676 0.63255 -0.17107 C 0.63438 -0.1963 0.6319 -0.17176 0.6349 -0.18727 C 0.63529 -0.18959 0.63529 -0.1919 0.63555 -0.19398 C 0.63594 -0.1963 0.63659 -0.19861 0.63711 -0.2007 C 0.63828 -0.21343 0.63776 -0.20949 0.64089 -0.22639 C 0.64206 -0.23264 0.6431 -0.23472 0.64388 -0.24121 C 0.6457 -0.25486 0.64414 -0.25 0.64701 -0.25741 C 0.64753 -0.26019 0.64792 -0.26273 0.64844 -0.26551 C 0.64896 -0.26783 0.64961 -0.26991 0.65 -0.27222 C 0.65065 -0.2757 0.65091 -0.2794 0.65156 -0.28287 C 0.65182 -0.28426 0.65208 -0.28565 0.65221 -0.28704 C 0.6526 -0.28889 0.65273 -0.29074 0.653 -0.29236 C 0.65391 -0.29699 0.65521 -0.30139 0.65612 -0.30579 C 0.65638 -0.30718 0.65651 -0.30857 0.65677 -0.30996 C 0.65729 -0.31181 0.65794 -0.31343 0.65833 -0.31528 C 0.66029 -0.32338 0.65742 -0.31482 0.66055 -0.32616 C 0.66107 -0.32755 0.66172 -0.32871 0.66211 -0.3301 C 0.6655 -0.34051 0.66133 -0.33033 0.66667 -0.34236 C 0.66693 -0.34352 0.66693 -0.34514 0.66745 -0.3463 C 0.66797 -0.34746 0.66901 -0.34792 0.66966 -0.34908 C 0.67083 -0.3507 0.67175 -0.35255 0.67279 -0.3544 C 0.67591 -0.36111 0.67227 -0.35602 0.67656 -0.3625 C 0.67747 -0.36389 0.67865 -0.36482 0.67956 -0.36644 C 0.68021 -0.3676 0.68047 -0.36945 0.68112 -0.3706 C 0.68177 -0.37176 0.68255 -0.37222 0.68333 -0.37315 C 0.68438 -0.37454 0.68542 -0.3757 0.68633 -0.37732 C 0.6944 -0.38982 0.68398 -0.37593 0.69323 -0.38681 C 0.69427 -0.38797 0.69505 -0.38982 0.69622 -0.39074 C 0.69818 -0.39236 0.70026 -0.39352 0.70221 -0.39468 C 0.703 -0.39537 0.70378 -0.3956 0.70456 -0.39607 C 0.70586 -0.39699 0.70703 -0.39815 0.70833 -0.39885 C 0.70977 -0.39954 0.71133 -0.39977 0.71289 -0.40023 C 0.71419 -0.4007 0.71536 -0.40116 0.71667 -0.40162 C 0.71823 -0.40209 0.71966 -0.40232 0.72122 -0.40278 C 0.7237 -0.40371 0.72617 -0.4051 0.72878 -0.40556 C 0.73112 -0.40602 0.73333 -0.40625 0.73555 -0.40695 C 0.73815 -0.40764 0.74323 -0.40949 0.74323 -0.40949 C 0.74479 -0.40949 0.75586 -0.40903 0.7599 -0.40695 C 0.76198 -0.40579 0.7638 -0.40394 0.76589 -0.40278 C 0.76784 -0.40185 0.76992 -0.40116 0.77201 -0.40023 C 0.77292 -0.39931 0.77396 -0.39838 0.775 -0.39746 C 0.77578 -0.39676 0.77643 -0.3956 0.77721 -0.39468 C 0.778 -0.39422 0.77878 -0.39398 0.77956 -0.39352 C 0.78177 -0.39028 0.78385 -0.38658 0.78633 -0.38403 C 0.78763 -0.38264 0.78906 -0.38172 0.7901 -0.37986 C 0.7918 -0.37755 0.79323 -0.37454 0.79466 -0.37199 C 0.7974 -0.3669 0.80078 -0.36158 0.803 -0.35579 C 0.80521 -0.35 0.8069 -0.34398 0.80911 -0.3382 C 0.80964 -0.33681 0.81016 -0.33565 0.81055 -0.33426 C 0.81172 -0.33056 0.81471 -0.31875 0.81667 -0.31389 C 0.81732 -0.3125 0.81823 -0.31135 0.81888 -0.30996 C 0.82018 -0.30533 0.82188 -0.30116 0.82279 -0.29653 C 0.82318 -0.29375 0.82357 -0.29097 0.82422 -0.28843 C 0.82865 -0.27084 0.82513 -0.28935 0.82721 -0.27755 C 0.82773 -0.27176 0.82839 -0.26597 0.82878 -0.26019 C 0.82917 -0.25556 0.8293 -0.25116 0.82956 -0.24653 C 0.83034 -0.2338 0.83008 -0.23658 0.83112 -0.225 C 0.83086 -0.21389 0.83073 -0.20255 0.83034 -0.19144 C 0.83008 -0.18403 0.8293 -0.17963 0.82878 -0.17246 C 0.82852 -0.16898 0.82826 -0.16528 0.828 -0.16181 C 0.82682 -0.12477 0.82682 -0.13403 0.828 -0.08357 C 0.82813 -0.08079 0.82852 -0.07824 0.82878 -0.07547 C 0.82956 -0.06783 0.82982 -0.06644 0.83112 -0.0581 C 0.83086 -0.02292 0.83073 0.01203 0.83034 0.04699 C 0.83021 0.0493 0.82982 0.05162 0.82956 0.0537 C 0.82904 0.0581 0.82865 0.06412 0.828 0.06852 C 0.82786 0.0699 0.82747 0.07129 0.82721 0.07268 C 0.82695 0.07477 0.82773 0.07893 0.82656 0.0794 C 0.82005 0.08194 0.81341 0.08032 0.80677 0.08078 C 0.80586 0.08125 0.80482 0.08194 0.80378 0.08217 C 0.80104 0.08264 0.79818 0.0824 0.79544 0.08333 C 0.7944 0.08379 0.79349 0.08565 0.79245 0.08611 C 0.78841 0.08819 0.78425 0.08912 0.78034 0.09143 C 0.77656 0.09375 0.77878 0.09259 0.77344 0.09421 C 0.77253 0.09514 0.77148 0.09606 0.77044 0.09699 C 0.7681 0.09861 0.76536 0.1 0.76289 0.10092 C 0.76159 0.10139 0.76042 0.10185 0.75911 0.10231 C 0.7556 0.10324 0.75195 0.10393 0.74844 0.10509 C 0.74727 0.10532 0.74596 0.10602 0.74466 0.10625 C 0.74323 0.10671 0.74167 0.10717 0.7401 0.10764 C 0.73919 0.1081 0.73815 0.10879 0.73711 0.10903 C 0.73359 0.10972 0.73008 0.10995 0.72656 0.11041 L 0.72201 0.11296 C 0.72122 0.11342 0.72044 0.11435 0.71966 0.11435 L 0.71055 0.11574 C 0.70156 0.11898 0.71224 0.11551 0.69466 0.11852 C 0.69336 0.11875 0.69219 0.11921 0.69089 0.1199 L 0.68411 0.12245 C 0.67904 0.12199 0.67396 0.12199 0.66888 0.12106 C 0.66797 0.12106 0.66693 0.12014 0.66589 0.1199 C 0.6625 0.11875 0.65703 0.11782 0.65378 0.11713 C 0.64753 0.11759 0.64115 0.11759 0.6349 0.11852 C 0.63359 0.11852 0.63229 0.11967 0.63112 0.1199 C 0.61563 0.1206 0.60026 0.1206 0.5849 0.12106 L 0.55911 0.12245 C 0.53802 0.125 0.53581 0.12662 0.51445 0.12384 C 0.51185 0.12361 0.50938 0.12176 0.50677 0.12106 L 0.5 0.1199 C 0.49206 0.12037 0.48099 0.12245 0.47279 0.1199 C 0.47057 0.11921 0.46875 0.1169 0.46667 0.11574 C 0.46211 0.11296 0.45768 0.10926 0.453 0.10764 C 0.45182 0.10717 0.45052 0.10694 0.44922 0.10625 C 0.44661 0.10509 0.44701 0.1044 0.44401 0.1037 C 0.42148 0.09838 0.44531 0.10509 0.43112 0.10092 C 0.4237 0.0956 0.42878 0.09861 0.41589 0.09699 L 0.40612 0.0956 C 0.39792 0.09236 0.39844 0.0919 0.38867 0.09143 L 0.33333 0.09004 C 0.3306 0.08981 0.32773 0.08935 0.325 0.08889 C 0.3237 0.08842 0.32253 0.08773 0.32122 0.0875 C 0.31927 0.0868 0.31719 0.08657 0.31523 0.08611 C 0.31185 0.08565 0.30859 0.08518 0.30534 0.08472 C 0.29479 0.08171 0.30742 0.08518 0.28867 0.08217 C 0.28711 0.08194 0.28568 0.08125 0.28411 0.08078 C 0.28281 0.08032 0.28164 0.07963 0.28034 0.0794 C 0.27305 0.0787 0.26563 0.07847 0.25833 0.07801 C 0.24648 0.0743 0.24857 0.075 0.23333 0.06852 C 0.23255 0.06828 0.2319 0.06736 0.23112 0.06736 C 0.21979 0.06458 0.19076 0.06458 0.18789 0.06458 L 0.16068 0.06319 C 0.14375 0.05903 0.17018 0.06574 0.14779 0.05926 C 0.14622 0.05879 0.14479 0.05787 0.14323 0.05787 C 0.13516 0.05717 0.12708 0.05694 0.11901 0.05648 C 0.1043 0.05324 0.11966 0.05764 0.10911 0.05254 C 0.10221 0.04907 0.10703 0.05301 0.10078 0.04977 C 0.09779 0.04815 0.09479 0.04537 0.09167 0.04444 C 0.08346 0.0419 0.09089 0.04444 0.08112 0.04028 C 0.07982 0.03981 0.07852 0.03958 0.07734 0.03889 C 0.07526 0.03819 0.07331 0.03703 0.07122 0.03634 C 0.06862 0.03541 0.06693 0.03495 0.06445 0.03356 C 0.06367 0.0331 0.06289 0.03264 0.06211 0.03217 C 0.05234 0.03264 0.04245 0.03356 0.03255 0.03356 C 0.01029 0.03356 0.02865 0.03333 0.01901 0.03078 C 0.01641 0.03032 0.01393 0.03009 0.01146 0.02963 C 0.00404 0.02639 0.00742 0.02754 0.00156 0.02546 C 0.00078 0.02453 -0.00065 0.02453 -0.00065 0.02291 C -0.00065 0.02129 0.00091 0.02338 0.00156 0.02407 C 0.00391 0.02731 0.00208 0.0294 0.00534 0.03078 C 0.00573 0.03102 0.00586 0.03009 0.00612 0.02963 L 0.00612 0.0296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647" y="1862915"/>
            <a:ext cx="999762" cy="2416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444" y="1862916"/>
            <a:ext cx="999762" cy="24164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26" y="1862916"/>
            <a:ext cx="999762" cy="241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862" y="1862916"/>
            <a:ext cx="999762" cy="241642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15" y="1647073"/>
            <a:ext cx="1958861" cy="3064814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5"/>
    </mc:Choice>
    <mc:Fallback xmlns="">
      <p:transition spd="slow" advTm="45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1.11111E-6 L 5.20833E-6 1.11111E-6 C 0.00092 0.0037 0.00209 0.00717 0.003 0.01088 C 0.00326 0.01203 0.00326 0.01365 0.00378 0.01481 C 0.00496 0.01805 0.00665 0.01967 0.00821 0.02152 C 0.00847 0.02291 0.0086 0.02453 0.00899 0.02569 C 0.01772 0.0456 0.00938 0.02361 0.01811 0.03912 C 0.02188 0.04583 0.01863 0.04166 0.02423 0.04444 C 0.02813 0.04652 0.02826 0.04838 0.03256 0.05 C 0.03373 0.05023 0.03503 0.05069 0.03634 0.05115 C 0.03946 0.05254 0.0435 0.05694 0.0461 0.05787 C 0.0474 0.05833 0.04871 0.05879 0.04988 0.05926 C 0.05066 0.05972 0.05144 0.06041 0.05222 0.06064 C 0.05496 0.06134 0.05782 0.06157 0.06055 0.06203 C 0.0711 0.06828 0.06355 0.06481 0.08399 0.06342 C 0.09206 0.06088 0.08516 0.06296 0.09467 0.06064 C 0.10079 0.05926 0.09949 0.05926 0.106 0.05787 C 0.10847 0.0574 0.11108 0.05717 0.11355 0.05671 C 0.11459 0.05625 0.11563 0.05601 0.11654 0.05532 C 0.12449 0.05 0.11485 0.05463 0.12266 0.05115 C 0.12787 0.04514 0.12279 0.05023 0.13399 0.04722 C 0.13608 0.04676 0.13803 0.04537 0.14011 0.04444 C 0.14467 0.04236 0.1422 0.04375 0.14766 0.04051 C 0.14845 0.04004 0.14923 0.03981 0.14988 0.03912 C 0.15287 0.03564 0.15131 0.03703 0.15443 0.03518 C 0.156 0.03333 0.15743 0.03125 0.15899 0.02963 C 0.1629 0.02615 0.16108 0.02801 0.16433 0.0243 C 0.16485 0.02291 0.16524 0.02129 0.16589 0.02037 C 0.17045 0.01226 0.16628 0.02639 0.17266 0.00949 C 0.17371 0.00671 0.17488 0.00439 0.17566 0.00139 C 0.17618 -0.00047 0.17644 -0.00255 0.17722 -0.00394 C 0.17774 -0.00533 0.17878 -0.00579 0.17943 -0.00672 C 0.18686 -0.02639 0.17943 -0.00556 0.18399 -0.02014 C 0.18451 -0.02153 0.18516 -0.02269 0.18555 -0.02408 C 0.18595 -0.02547 0.18595 -0.02709 0.18634 -0.02824 C 0.18725 -0.03102 0.18933 -0.03635 0.18933 -0.03635 C 0.18959 -0.03797 0.19024 -0.04375 0.19089 -0.04584 C 0.19128 -0.04723 0.1918 -0.04838 0.19233 -0.04977 C 0.19259 -0.05371 0.19285 -0.05787 0.19311 -0.06181 C 0.19337 -0.0669 0.1935 -0.07176 0.19389 -0.07662 C 0.19402 -0.07848 0.19441 -0.08033 0.19467 -0.08218 C 0.19493 -0.08473 0.19519 -0.0875 0.19545 -0.09028 C 0.19558 -0.09213 0.1961 -0.10533 0.19688 -0.10903 C 0.19727 -0.11065 0.19792 -0.11181 0.19845 -0.11297 C 0.20027 -0.12315 0.19779 -0.11065 0.20066 -0.12107 C 0.20378 -0.13241 0.19858 -0.1176 0.203 -0.12917 C 0.20483 -0.13889 0.20365 -0.13496 0.206 -0.14144 C 0.20626 -0.14352 0.20626 -0.14584 0.20678 -0.14815 C 0.20704 -0.14954 0.20782 -0.1507 0.20821 -0.15209 C 0.20886 -0.15394 0.20925 -0.15579 0.20977 -0.15741 C 0.21016 -0.16019 0.21068 -0.16412 0.21134 -0.1669 C 0.21173 -0.16875 0.21238 -0.17037 0.21277 -0.17223 C 0.21342 -0.175 0.21368 -0.17778 0.21433 -0.18033 C 0.21485 -0.18264 0.2155 -0.18473 0.21589 -0.18704 C 0.21641 -0.19074 0.2168 -0.19422 0.21733 -0.19792 L 0.21811 -0.20324 C 0.21876 -0.21482 0.21928 -0.22778 0.22045 -0.23959 C 0.22058 -0.2419 0.22097 -0.24422 0.2211 -0.2463 C 0.22136 -0.24908 0.22149 -0.25186 0.22188 -0.2544 C 0.22279 -0.26088 0.22371 -0.26343 0.22488 -0.26922 C 0.22553 -0.27199 0.22592 -0.27477 0.22644 -0.27732 L 0.22878 -0.28959 L 0.22943 -0.29352 L 0.23022 -0.29769 C 0.23048 -0.30116 0.23061 -0.30486 0.231 -0.30834 C 0.23139 -0.31111 0.23217 -0.31366 0.23256 -0.31644 C 0.23282 -0.31829 0.23295 -0.32014 0.23321 -0.32176 C 0.23347 -0.32315 0.23386 -0.32454 0.23399 -0.32593 C 0.23438 -0.32801 0.23451 -0.33033 0.23477 -0.33264 C 0.23516 -0.33658 0.23634 -0.35348 0.23712 -0.35556 L 0.23855 -0.35949 C 0.23881 -0.36181 0.23907 -0.36389 0.23933 -0.36621 C 0.23959 -0.36945 0.23959 -0.37269 0.24011 -0.3757 C 0.24037 -0.37755 0.24115 -0.37917 0.24154 -0.38102 C 0.2422 -0.3838 0.24259 -0.38658 0.24311 -0.38912 C 0.24389 -0.39352 0.24454 -0.39815 0.24688 -0.40139 C 0.24792 -0.40255 0.2491 -0.40371 0.24988 -0.40533 C 0.25496 -0.41436 0.24766 -0.40486 0.25378 -0.41204 C 0.25522 -0.41598 0.25535 -0.4169 0.25756 -0.42014 C 0.25821 -0.42107 0.25899 -0.42199 0.25977 -0.42292 C 0.26381 -0.43357 0.25821 -0.42061 0.26433 -0.42824 C 0.26602 -0.43033 0.26733 -0.43357 0.26889 -0.43635 C 0.26967 -0.43774 0.27032 -0.43936 0.2711 -0.44028 C 0.27475 -0.44468 0.27527 -0.44561 0.27878 -0.44838 C 0.27996 -0.44931 0.28126 -0.45 0.28256 -0.45116 C 0.28777 -0.45579 0.28126 -0.45255 0.28855 -0.4551 C 0.28959 -0.45602 0.29063 -0.45672 0.29154 -0.45787 C 0.29311 -0.45949 0.29454 -0.46181 0.2961 -0.4632 C 0.29714 -0.46412 0.29818 -0.46505 0.29923 -0.46598 C 0.30053 -0.46713 0.30157 -0.46899 0.303 -0.46991 C 0.30417 -0.47084 0.30548 -0.47061 0.30678 -0.4713 C 0.30808 -0.47199 0.30925 -0.47315 0.31055 -0.47408 C 0.3116 -0.47454 0.31251 -0.475 0.31355 -0.47524 C 0.31811 -0.475 0.32266 -0.475 0.32722 -0.47408 C 0.32878 -0.47361 0.33022 -0.47223 0.33178 -0.4713 C 0.33256 -0.47084 0.33334 -0.47084 0.33399 -0.46991 C 0.33477 -0.46899 0.33555 -0.46829 0.33634 -0.46736 C 0.33738 -0.46598 0.33829 -0.46436 0.33933 -0.4632 C 0.34558 -0.45625 0.33946 -0.46366 0.34467 -0.45926 C 0.34623 -0.45787 0.34858 -0.45394 0.34988 -0.45255 C 0.35092 -0.45139 0.35196 -0.4507 0.353 -0.44977 C 0.35352 -0.44838 0.35378 -0.44676 0.35443 -0.44584 C 0.35899 -0.43774 0.35587 -0.44514 0.35977 -0.43889 C 0.36134 -0.43635 0.36316 -0.43403 0.36433 -0.43102 C 0.36485 -0.42963 0.36524 -0.42801 0.36589 -0.42686 C 0.36654 -0.4257 0.36733 -0.425 0.36811 -0.42408 C 0.36837 -0.42292 0.3685 -0.42153 0.36889 -0.42014 C 0.36928 -0.41829 0.37006 -0.41667 0.37045 -0.41482 C 0.37071 -0.41297 0.37084 -0.41111 0.3711 -0.40926 C 0.37149 -0.40741 0.37227 -0.40579 0.37266 -0.40394 C 0.37331 -0.40139 0.37358 -0.39861 0.37423 -0.39584 L 0.37566 -0.38912 C 0.37644 -0.38195 0.37618 -0.38079 0.378 -0.37431 C 0.37839 -0.37292 0.37917 -0.37176 0.37943 -0.37037 C 0.38009 -0.3676 0.381 -0.36227 0.381 -0.36227 C 0.38282 -0.33912 0.38074 -0.36135 0.38256 -0.34885 C 0.38282 -0.34653 0.38282 -0.34422 0.38321 -0.34213 C 0.3836 -0.34051 0.38425 -0.33936 0.38477 -0.33797 L 0.38634 -0.32454 C 0.38686 -0.31968 0.38725 -0.31436 0.38855 -0.30973 L 0.39011 -0.3044 C 0.39037 -0.30209 0.3905 -0.29977 0.39089 -0.29769 C 0.39128 -0.29491 0.3918 -0.29213 0.39233 -0.28959 C 0.39259 -0.2882 0.39285 -0.28681 0.39311 -0.28542 C 0.39363 -0.28311 0.39415 -0.28102 0.39467 -0.27871 C 0.39714 -0.26644 0.39493 -0.27477 0.39766 -0.26528 C 0.39792 -0.26042 0.39805 -0.25533 0.39845 -0.25047 C 0.39897 -0.24306 0.39897 -0.24537 0.39988 -0.23959 C 0.40027 -0.23797 0.4004 -0.23611 0.40066 -0.23426 C 0.40092 -0.23287 0.40118 -0.23172 0.40144 -0.23033 C 0.4017 -0.22848 0.40196 -0.22662 0.40222 -0.22477 C 0.40248 -0.22338 0.40274 -0.22223 0.403 -0.22084 C 0.40326 -0.21899 0.40339 -0.21713 0.40378 -0.21551 C 0.40391 -0.21412 0.4043 -0.21274 0.40443 -0.21135 C 0.40509 -0.20787 0.40483 -0.20371 0.406 -0.2007 C 0.40821 -0.19445 0.40717 -0.19815 0.40899 -0.18982 C 0.40938 -0.18681 0.40964 -0.18102 0.41055 -0.17778 C 0.41095 -0.17616 0.4116 -0.175 0.41212 -0.17361 C 0.41225 -0.17199 0.41238 -0.16991 0.41277 -0.16829 C 0.41368 -0.16528 0.41589 -0.16019 0.41589 -0.16019 C 0.41615 -0.15741 0.41615 -0.15463 0.41654 -0.15209 C 0.41693 -0.1507 0.41772 -0.14954 0.41811 -0.14815 C 0.41863 -0.1463 0.41902 -0.14445 0.41967 -0.1426 C 0.42058 -0.13982 0.42214 -0.13774 0.42266 -0.13473 C 0.42475 -0.12361 0.42136 -0.14098 0.42566 -0.12107 C 0.42839 -0.10857 0.42709 -0.10764 0.43256 -0.09144 C 0.43321 -0.08936 0.43399 -0.08704 0.43477 -0.08473 C 0.43529 -0.08334 0.43568 -0.08195 0.43634 -0.08079 C 0.43699 -0.07963 0.43777 -0.07894 0.43855 -0.07801 C 0.44024 -0.06899 0.43803 -0.0801 0.44154 -0.06736 C 0.44193 -0.06598 0.4418 -0.06436 0.44233 -0.0632 C 0.44298 -0.06204 0.44389 -0.06158 0.44467 -0.06065 C 0.44545 -0.05926 0.4461 -0.05764 0.44688 -0.05649 C 0.44831 -0.05463 0.45014 -0.05348 0.45144 -0.05116 C 0.4543 -0.04584 0.45287 -0.04815 0.456 -0.04445 C 0.45717 -0.04121 0.45795 -0.03866 0.45977 -0.03635 C 0.46068 -0.03519 0.46186 -0.03449 0.46277 -0.03357 C 0.46589 -0.02524 0.46251 -0.03334 0.46654 -0.02686 C 0.46824 -0.02431 0.46967 -0.02153 0.4711 -0.01875 C 0.47201 -0.01713 0.47318 -0.01621 0.47423 -0.01482 C 0.47501 -0.01343 0.47566 -0.01204 0.47644 -0.01065 C 0.47709 -0.00973 0.478 -0.00903 0.47878 -0.00811 C 0.4797 -0.00672 0.48074 -0.0051 0.48178 -0.00394 C 0.48269 -0.00301 0.48373 -0.00209 0.48477 -0.00139 C 0.49337 0.00555 0.48673 0.00023 0.49467 0.00555 C 0.49714 0.00717 0.49975 0.00902 0.50222 0.01088 C 0.50404 0.01203 0.50561 0.01412 0.50756 0.01481 C 0.50873 0.01527 0.51003 0.01574 0.51134 0.0162 C 0.51355 0.01713 0.5172 0.02037 0.51889 0.02152 C 0.51967 0.02222 0.52045 0.02245 0.5211 0.02291 C 0.52292 0.0243 0.52462 0.02615 0.52644 0.02708 C 0.52722 0.02731 0.53738 0.02963 0.53777 0.02963 C 0.53907 0.03055 0.54024 0.03194 0.54154 0.0324 C 0.54662 0.03379 0.55678 0.03518 0.55678 0.03518 C 0.55808 0.03541 0.55925 0.03657 0.56055 0.03634 C 0.57162 0.03564 0.57045 0.03588 0.57644 0.0324 C 0.57748 0.03101 0.57839 0.02963 0.57943 0.02824 C 0.581 0.02639 0.58269 0.02523 0.58399 0.02291 C 0.58477 0.02152 0.58542 0.02014 0.58634 0.01898 C 0.5879 0.01666 0.59141 0.01226 0.59311 0.01088 C 0.59402 0.01018 0.59519 0.00995 0.5961 0.00949 C 0.59714 0.0081 0.59818 0.00671 0.59923 0.00555 C 0.59988 0.00439 0.60079 0.0037 0.60144 0.00277 C 0.60522 -0.00278 0.60196 -0.00024 0.606 -0.00255 C 0.61485 -0.01829 0.59988 0.00764 0.61212 -0.01065 C 0.61511 -0.01528 0.61811 -0.02084 0.62045 -0.02686 C 0.62123 -0.02917 0.62188 -0.03125 0.62266 -0.03357 C 0.62358 -0.03982 0.62371 -0.04005 0.62423 -0.04699 C 0.62449 -0.05116 0.62462 -0.0551 0.62488 -0.05926 C 0.6254 -0.06366 0.62605 -0.06806 0.62644 -0.07269 C 0.62735 -0.08426 0.62683 -0.07894 0.628 -0.08889 C 0.62696 -0.1257 0.6267 -0.12037 0.628 -0.1669 C 0.628 -0.16829 0.62852 -0.16968 0.62878 -0.17107 C 0.62904 -0.17361 0.62904 -0.17639 0.62943 -0.17917 C 0.63139 -0.19213 0.63217 -0.1963 0.63399 -0.20602 C 0.63595 -0.22709 0.63334 -0.20093 0.63634 -0.22223 C 0.63894 -0.24098 0.63464 -0.21806 0.63855 -0.24098 C 0.63894 -0.24329 0.63959 -0.24537 0.64011 -0.24769 C 0.6448 -0.27107 0.63699 -0.23519 0.64467 -0.26922 C 0.65092 -0.29746 0.6418 -0.25556 0.64688 -0.28287 C 0.64805 -0.28866 0.65066 -0.30024 0.65066 -0.30024 C 0.65235 -0.3176 0.65027 -0.29977 0.653 -0.31505 C 0.65352 -0.31852 0.65365 -0.32246 0.65443 -0.32593 C 0.65496 -0.32801 0.65613 -0.32917 0.65678 -0.33125 C 0.65795 -0.33565 0.65873 -0.34028 0.65977 -0.34468 C 0.66199 -0.35417 0.66068 -0.34931 0.66355 -0.35949 C 0.66381 -0.36135 0.66394 -0.3632 0.66433 -0.36482 C 0.66563 -0.37084 0.66576 -0.36945 0.66733 -0.37431 C 0.66993 -0.38218 0.66785 -0.37871 0.67188 -0.38774 C 0.67865 -0.40348 0.67032 -0.38149 0.67566 -0.39584 C 0.67722 -0.40371 0.67553 -0.39607 0.678 -0.40394 C 0.68295 -0.41991 0.67761 -0.40533 0.68256 -0.41736 C 0.68308 -0.41875 0.68334 -0.42037 0.68399 -0.42153 C 0.6849 -0.42315 0.68621 -0.42385 0.68712 -0.42547 C 0.68764 -0.42662 0.6879 -0.42848 0.68855 -0.42963 C 0.68946 -0.43125 0.69571 -0.43866 0.6961 -0.43889 C 0.69753 -0.44028 0.69923 -0.44074 0.70066 -0.44167 C 0.70196 -0.4426 0.70326 -0.44329 0.70443 -0.44445 C 0.71029 -0.44954 0.70326 -0.44514 0.70899 -0.44838 C 0.71329 -0.45602 0.70886 -0.44977 0.71511 -0.45371 C 0.71589 -0.4544 0.71654 -0.45579 0.71733 -0.45649 C 0.72123 -0.45949 0.72358 -0.46019 0.72722 -0.46181 L 0.753 -0.45649 C 0.75391 -0.45602 0.75496 -0.45556 0.756 -0.4551 C 0.75899 -0.45417 0.76225 -0.4544 0.76511 -0.45255 C 0.7793 -0.44329 0.76225 -0.45348 0.77488 -0.44445 C 0.77592 -0.44375 0.77696 -0.44352 0.778 -0.44306 C 0.7823 -0.43797 0.778 -0.4426 0.78399 -0.43774 C 0.78608 -0.43588 0.78803 -0.43403 0.79011 -0.43218 C 0.79363 -0.4294 0.79714 -0.42686 0.80066 -0.42408 C 0.80196 -0.42315 0.80326 -0.42269 0.80443 -0.42153 C 0.80626 -0.41968 0.80795 -0.41783 0.80977 -0.41621 C 0.81081 -0.41505 0.81186 -0.41459 0.81277 -0.41343 C 0.81576 -0.40973 0.81446 -0.40973 0.81654 -0.40533 C 0.81759 -0.40348 0.81889 -0.40209 0.81967 -0.4 C 0.8211 -0.39561 0.82188 -0.39074 0.82345 -0.38658 C 0.82631 -0.37871 0.82371 -0.38635 0.82644 -0.3757 C 0.82735 -0.37199 0.82891 -0.36875 0.82943 -0.36482 C 0.8297 -0.3632 0.82983 -0.36135 0.83022 -0.35949 C 0.83165 -0.35278 0.83295 -0.34584 0.83477 -0.33936 C 0.83686 -0.33172 0.83581 -0.33588 0.83777 -0.32732 C 0.83803 -0.32361 0.83842 -0.32014 0.83855 -0.31644 C 0.83894 -0.3088 0.83881 -0.30116 0.83933 -0.29352 C 0.83959 -0.28936 0.84037 -0.28542 0.84089 -0.28149 C 0.84115 -0.27778 0.84128 -0.27431 0.84154 -0.27061 C 0.8435 -0.24815 0.84285 -0.25348 0.84467 -0.24098 C 0.84467 -0.23912 0.84571 -0.21968 0.8461 -0.21667 C 0.84701 -0.21042 0.84727 -0.20348 0.84923 -0.19792 L 0.85144 -0.19121 C 0.85222 -0.18334 0.85248 -0.18079 0.853 -0.17223 C 0.85326 -0.1669 0.85352 -0.16158 0.85378 -0.15625 C 0.85352 -0.14723 0.85339 -0.1382 0.853 -0.12917 C 0.85274 -0.12338 0.85105 -0.10926 0.85066 -0.1051 C 0.8504 -0.10139 0.85027 -0.09769 0.84988 -0.09422 C 0.84975 -0.09144 0.84949 -0.08889 0.84923 -0.08611 C 0.84845 -0.05602 0.84792 -0.05533 0.84923 -0.02686 C 0.84923 -0.02454 0.84962 -0.02246 0.84988 -0.02014 C 0.84962 -0.00973 0.84962 0.00046 0.84923 0.01088 C 0.8491 0.01226 0.84858 0.01342 0.84845 0.01481 C 0.84558 0.04236 0.8491 0.0162 0.84688 0.02963 C 0.84662 0.03148 0.84714 0.03495 0.8461 0.03518 C 0.83048 0.03726 0.81485 0.03588 0.79923 0.03634 L 0.72188 0.04051 C 0.72019 0.04097 0.71837 0.04143 0.71654 0.04189 C 0.71081 0.04282 0.69923 0.04444 0.69923 0.04444 C 0.68503 0.04907 0.69532 0.04583 0.67644 0.05115 C 0.67488 0.05162 0.67345 0.05231 0.67188 0.05254 C 0.66993 0.05301 0.66785 0.05347 0.66589 0.05393 C 0.66459 0.05416 0.66329 0.05509 0.66212 0.05532 C 0.65834 0.05601 0.65443 0.05625 0.65066 0.05671 L 0.628 0.05532 C 0.61368 0.05416 0.61759 0.05486 0.60821 0.05254 L 0.58321 0.05393 C 0.58022 0.05416 0.57722 0.05532 0.57423 0.05532 C 0.56759 0.05486 0.56108 0.05347 0.55443 0.05254 C 0.55066 0.05046 0.5517 0.05092 0.5461 0.04861 C 0.54493 0.04791 0.54363 0.04768 0.54233 0.04722 C 0.54154 0.04676 0.54089 0.04606 0.54011 0.04583 C 0.53829 0.04514 0.5366 0.0449 0.53477 0.04444 C 0.53321 0.04398 0.53178 0.04351 0.53022 0.04305 C 0.52852 0.04259 0.5267 0.04236 0.52488 0.04189 C 0.51068 0.0375 0.53308 0.04351 0.51654 0.03912 C 0.51485 0.03865 0.51303 0.03842 0.51134 0.03773 C 0.51029 0.0375 0.50925 0.0368 0.50821 0.03634 C 0.50574 0.03541 0.50326 0.03472 0.50066 0.03379 C 0.49988 0.03333 0.49923 0.03287 0.49845 0.0324 C 0.49636 0.03148 0.49441 0.03055 0.49233 0.02963 L 0.48555 0.02708 C 0.48451 0.02662 0.48347 0.02592 0.48256 0.02569 C 0.47996 0.02476 0.47748 0.02407 0.47488 0.02291 C 0.47358 0.02222 0.47253 0.02083 0.4711 0.02037 C 0.46693 0.01851 0.46251 0.01782 0.45821 0.0162 C 0.45704 0.01574 0.45574 0.01527 0.45443 0.01481 C 0.45274 0.01435 0.45092 0.01412 0.44923 0.01342 C 0.44792 0.01319 0.44662 0.0125 0.44545 0.01226 C 0.44063 0.01064 0.43568 0.01018 0.431 0.0081 C 0.42605 0.00601 0.42904 0.00694 0.42188 0.00555 L 0.41511 0.00671 C 0.41329 0.00717 0.4116 0.0081 0.40977 0.0081 C 0.40066 0.0081 0.39154 0.00717 0.38256 0.00671 C 0.30235 0.00393 0.36329 0.00694 0.30977 0.00416 C 0.303 0.00463 0.2961 0.00463 0.28933 0.00555 C 0.28829 0.00555 0.28725 0.00625 0.28634 0.00671 C 0.28399 0.0081 0.28178 0.00949 0.27943 0.01088 C 0.27852 0.01134 0.27748 0.01157 0.27644 0.01226 C 0.27566 0.0125 0.27501 0.01319 0.27423 0.01342 C 0.27162 0.01458 0.26902 0.01481 0.26654 0.0162 C 0.26589 0.01666 0.26511 0.01689 0.26433 0.01759 C 0.26329 0.01828 0.26238 0.01967 0.26134 0.02037 C 0.25938 0.02106 0.2573 0.02106 0.25522 0.02152 C 0.24428 0.02106 0.23152 0.02199 0.22045 0.01759 C 0.21811 0.01666 0.21589 0.01481 0.21355 0.01342 C 0.2116 0.0125 0.20951 0.01157 0.20756 0.01088 L 0.20066 0.0081 C 0.19975 0.00764 0.19871 0.00717 0.19766 0.00671 C 0.19167 0.00463 0.19493 0.00648 0.19011 0.00416 C 0.18829 0.00324 0.1866 0.00231 0.18477 0.00139 C 0.18321 0.00046 0.18022 -0.00139 0.18022 -0.00139 L 0.14011 1.11111E-6 C 0.13855 0.00023 0.13712 0.00092 0.13555 0.00139 C 0.13347 0.00185 0.13152 0.00231 0.12943 0.00277 C 0.12279 0.00671 0.1336 0.00069 0.11811 0.00555 C 0.1155 0.00625 0.10587 0.01157 0.103 0.01342 C 0.08829 0.02384 0.10639 0.01134 0.09688 0.01759 C 0.09558 0.01851 0.09441 0.0199 0.09311 0.02037 C 0.09037 0.02106 0.08751 0.02106 0.08477 0.02152 C 0.07475 0.02361 0.08373 0.02222 0.07566 0.0243 C 0.07371 0.02476 0.07162 0.02523 0.06967 0.02569 C 0.06706 0.025 0.06186 0.02407 0.05899 0.02291 C 0.05509 0.02152 0.05834 0.02152 0.05378 0.02037 C 0.05118 0.01967 0.04871 0.01898 0.0461 0.01898 C 0.03608 0.01828 0.02592 0.01805 0.01589 0.01759 C 0.01212 0.01713 0.00821 0.01689 0.00443 0.0162 C -0.00455 0.01435 0.00873 0.01481 5.20833E-6 0.01481 L 5.20833E-6 0.0148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-356" r="421" b="23985"/>
          <a:stretch/>
        </p:blipFill>
        <p:spPr>
          <a:xfrm>
            <a:off x="1437526" y="3613016"/>
            <a:ext cx="400121" cy="444219"/>
          </a:xfrm>
          <a:prstGeom prst="ellipse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647" y="1862915"/>
            <a:ext cx="999762" cy="24164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444" y="1862916"/>
            <a:ext cx="999762" cy="24164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026" y="1862916"/>
            <a:ext cx="999762" cy="241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862" y="1862916"/>
            <a:ext cx="999762" cy="2416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33684"/>
          <a:stretch/>
        </p:blipFill>
        <p:spPr>
          <a:xfrm>
            <a:off x="113184" y="2356594"/>
            <a:ext cx="1741068" cy="1922751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4"/>
    </mc:Choice>
    <mc:Fallback xmlns="">
      <p:transition spd="slow" advTm="2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75352 -0.00718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81" y="648855"/>
            <a:ext cx="5415107" cy="5415107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7"/>
    </mc:Choice>
    <mc:Fallback xmlns="">
      <p:transition spd="slow" advTm="15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8|6.6|10.2|1.1|6.2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|22.9|23.8|21.5|15.7|22.5|2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121</Words>
  <Application>Microsoft Office PowerPoint</Application>
  <PresentationFormat>Širokozaslonsko</PresentationFormat>
  <Paragraphs>31</Paragraphs>
  <Slides>7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Symbol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OŠ Lenart 03</cp:lastModifiedBy>
  <cp:revision>11</cp:revision>
  <dcterms:created xsi:type="dcterms:W3CDTF">2020-11-21T18:56:59Z</dcterms:created>
  <dcterms:modified xsi:type="dcterms:W3CDTF">2021-11-24T18:27:53Z</dcterms:modified>
</cp:coreProperties>
</file>