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59" r:id="rId4"/>
    <p:sldId id="260" r:id="rId5"/>
    <p:sldId id="271" r:id="rId6"/>
    <p:sldId id="262" r:id="rId7"/>
    <p:sldId id="266" r:id="rId8"/>
    <p:sldId id="270" r:id="rId9"/>
    <p:sldId id="263" r:id="rId10"/>
    <p:sldId id="258" r:id="rId11"/>
    <p:sldId id="274" r:id="rId12"/>
    <p:sldId id="265" r:id="rId13"/>
    <p:sldId id="272" r:id="rId14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Kliknite, če želite urediti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76FF9-C32A-443B-B1EC-B1CFB0F9C06D}" type="datetimeFigureOut">
              <a:rPr lang="sl-SI" smtClean="0"/>
              <a:pPr/>
              <a:t>29. 09. 2021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5C55D-91B8-40FC-B69A-C6C4DAF2AB00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95936" y="2132856"/>
            <a:ext cx="4750296" cy="1470025"/>
          </a:xfrm>
        </p:spPr>
        <p:txBody>
          <a:bodyPr/>
          <a:lstStyle/>
          <a:p>
            <a:r>
              <a:rPr lang="sl-SI" dirty="0" smtClean="0"/>
              <a:t>Linearna </a:t>
            </a:r>
            <a:r>
              <a:rPr lang="sl-SI" dirty="0" smtClean="0"/>
              <a:t>perspektiva -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4283968" y="4149080"/>
            <a:ext cx="4528592" cy="1752600"/>
          </a:xfrm>
        </p:spPr>
        <p:txBody>
          <a:bodyPr/>
          <a:lstStyle/>
          <a:p>
            <a:r>
              <a:rPr lang="sl-SI" dirty="0" smtClean="0"/>
              <a:t>Slikanje drevoreda</a:t>
            </a:r>
          </a:p>
          <a:p>
            <a:r>
              <a:rPr lang="sl-SI" dirty="0" smtClean="0"/>
              <a:t>Tonsko slikanje</a:t>
            </a:r>
            <a:endParaRPr lang="sl-SI" dirty="0"/>
          </a:p>
        </p:txBody>
      </p:sp>
      <p:pic>
        <p:nvPicPr>
          <p:cNvPr id="5" name="Picture 2" descr="https://i.pinimg.com/564x/93/9b/75/939b75e7fb2fc96224c5d0ef25e87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4642"/>
            <a:ext cx="3888432" cy="5832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Kako z barvo prikazujemo iluzijo prostora?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525963"/>
          </a:xfrm>
        </p:spPr>
        <p:txBody>
          <a:bodyPr/>
          <a:lstStyle/>
          <a:p>
            <a:r>
              <a:rPr lang="sl-SI" dirty="0" smtClean="0"/>
              <a:t>Temnejše, intenzivnejše barve spredaj.</a:t>
            </a:r>
          </a:p>
          <a:p>
            <a:r>
              <a:rPr lang="sl-SI" dirty="0" smtClean="0"/>
              <a:t>V globino barve svetlijo.</a:t>
            </a:r>
          </a:p>
          <a:p>
            <a:endParaRPr lang="sl-SI" dirty="0" smtClean="0"/>
          </a:p>
          <a:p>
            <a:r>
              <a:rPr lang="sl-SI" dirty="0" smtClean="0"/>
              <a:t>Kako svetlimo in temnimo barve?</a:t>
            </a:r>
          </a:p>
          <a:p>
            <a:r>
              <a:rPr lang="sl-SI" dirty="0" smtClean="0"/>
              <a:t>Z belo in črno barvo</a:t>
            </a:r>
            <a:endParaRPr lang="sl-SI" dirty="0"/>
          </a:p>
        </p:txBody>
      </p:sp>
      <p:pic>
        <p:nvPicPr>
          <p:cNvPr id="6146" name="Picture 2" descr="https://i.pinimg.com/564x/ab/1a/4f/ab1a4fed3b1dabd7f23aa1dd775aa9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147" y="1626145"/>
            <a:ext cx="3004853" cy="52318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3554" name="Picture 2" descr="https://i.pinimg.com/564x/93/9b/75/939b75e7fb2fc96224c5d0ef25e87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88640"/>
            <a:ext cx="4320479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2530" name="Picture 2" descr="https://i.pinimg.com/564x/50/ad/5e/50ad5e19a1c453fcd0d56af800f291d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13250"/>
            <a:ext cx="7488832" cy="58290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8892480" cy="1143000"/>
          </a:xfrm>
        </p:spPr>
        <p:txBody>
          <a:bodyPr>
            <a:normAutofit fontScale="90000"/>
          </a:bodyPr>
          <a:lstStyle/>
          <a:p>
            <a:r>
              <a:rPr lang="sl-SI" dirty="0" smtClean="0">
                <a:solidFill>
                  <a:srgbClr val="00B0F0"/>
                </a:solidFill>
              </a:rPr>
              <a:t>Navodilo za delo: </a:t>
            </a:r>
            <a:r>
              <a:rPr lang="sl-SI" sz="2700" dirty="0" smtClean="0"/>
              <a:t>Naslikaj </a:t>
            </a:r>
            <a:r>
              <a:rPr lang="sl-SI" sz="2700" dirty="0" smtClean="0"/>
              <a:t>drevored tako, da boš uporabil linearno perspektivo in tonsko </a:t>
            </a:r>
            <a:r>
              <a:rPr lang="sl-SI" sz="2700" dirty="0" smtClean="0"/>
              <a:t>slikanje (svetlenje barve v globino)</a:t>
            </a:r>
            <a:endParaRPr lang="sl-SI" sz="2700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0000" lnSpcReduction="20000"/>
          </a:bodyPr>
          <a:lstStyle/>
          <a:p>
            <a:r>
              <a:rPr lang="sl-SI" dirty="0" smtClean="0"/>
              <a:t>1. Z vodeno barvo in tankim čopičem nariši osnovno zamisel tvojega drevoreda:</a:t>
            </a:r>
          </a:p>
          <a:p>
            <a:r>
              <a:rPr lang="sl-SI" dirty="0" smtClean="0"/>
              <a:t>- horizont</a:t>
            </a:r>
          </a:p>
          <a:p>
            <a:r>
              <a:rPr lang="sl-SI" dirty="0" smtClean="0"/>
              <a:t>- </a:t>
            </a:r>
            <a:r>
              <a:rPr lang="sl-SI" dirty="0" err="1" smtClean="0"/>
              <a:t>bežiščnice</a:t>
            </a:r>
            <a:endParaRPr lang="sl-SI" dirty="0" smtClean="0"/>
          </a:p>
          <a:p>
            <a:endParaRPr lang="sl-SI" dirty="0" smtClean="0"/>
          </a:p>
          <a:p>
            <a:r>
              <a:rPr lang="sl-SI" dirty="0" smtClean="0"/>
              <a:t>2. </a:t>
            </a:r>
            <a:r>
              <a:rPr lang="sl-SI" dirty="0"/>
              <a:t> </a:t>
            </a:r>
            <a:r>
              <a:rPr lang="sl-SI" dirty="0" smtClean="0"/>
              <a:t>Drevesa naj </a:t>
            </a:r>
            <a:r>
              <a:rPr lang="sl-SI" dirty="0" smtClean="0"/>
              <a:t>se v daljavi </a:t>
            </a:r>
            <a:r>
              <a:rPr lang="sl-SI" b="1" dirty="0" smtClean="0"/>
              <a:t>prekrivajo, zmanjšujejo </a:t>
            </a:r>
            <a:r>
              <a:rPr lang="sl-SI" b="1" dirty="0" smtClean="0"/>
              <a:t>in tanjšajo.</a:t>
            </a:r>
          </a:p>
          <a:p>
            <a:pPr>
              <a:buNone/>
            </a:pPr>
            <a:endParaRPr lang="sl-SI" dirty="0" smtClean="0"/>
          </a:p>
          <a:p>
            <a:r>
              <a:rPr lang="sl-SI" dirty="0" smtClean="0"/>
              <a:t>4. Izberi si </a:t>
            </a:r>
            <a:r>
              <a:rPr lang="sl-SI" b="1" dirty="0" smtClean="0"/>
              <a:t>eno barvo.</a:t>
            </a:r>
            <a:r>
              <a:rPr lang="sl-SI" dirty="0" smtClean="0"/>
              <a:t> Barvo svetliš s pomočjo bele in temniš s pomočjo črne.</a:t>
            </a:r>
          </a:p>
          <a:p>
            <a:r>
              <a:rPr lang="sl-SI" dirty="0" smtClean="0"/>
              <a:t>5. Kar je spredaj je temne barve, </a:t>
            </a:r>
            <a:r>
              <a:rPr lang="sl-SI" dirty="0" smtClean="0"/>
              <a:t>kar </a:t>
            </a:r>
            <a:r>
              <a:rPr lang="sl-SI" dirty="0" smtClean="0"/>
              <a:t>je zadaj je svetle barve </a:t>
            </a:r>
            <a:r>
              <a:rPr lang="sl-SI" dirty="0" smtClean="0"/>
              <a:t>(skozi meglice zraka</a:t>
            </a:r>
            <a:r>
              <a:rPr lang="sl-SI" dirty="0" smtClean="0"/>
              <a:t>)</a:t>
            </a:r>
            <a:endParaRPr lang="sl-SI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6626" name="Picture 2" descr="https://i.pinimg.com/564x/3b/20/49/3b204975e216f94b39380c52d7ed03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04664"/>
            <a:ext cx="6048672" cy="6059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7170" name="Picture 2" descr="https://i.pinimg.com/564x/3e/45/7d/3e457da1bd40066cc54b9def7be2b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4033226" cy="7158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8194" name="Picture 2" descr="https://i.pinimg.com/564x/c4/a1/cc/c4a1cc1410d323ae589bb7035a3375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5372100" cy="671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Linearna perspektiva </a:t>
            </a:r>
          </a:p>
        </p:txBody>
      </p:sp>
      <p:pic>
        <p:nvPicPr>
          <p:cNvPr id="4" name="Picture 2" descr="https://www.iucbeniki.si/lum9/2372/perspektiva-izrazi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7910547" cy="4525963"/>
          </a:xfrm>
          <a:prstGeom prst="rect">
            <a:avLst/>
          </a:prstGeom>
          <a:noFill/>
        </p:spPr>
      </p:pic>
      <p:sp>
        <p:nvSpPr>
          <p:cNvPr id="5" name="PoljeZBesedilom 4"/>
          <p:cNvSpPr txBox="1"/>
          <p:nvPr/>
        </p:nvSpPr>
        <p:spPr>
          <a:xfrm>
            <a:off x="4716016" y="119675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Očišče (o) je točka na horizontu, v katero je usmerjen naš pogled)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5724128" y="5934670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HORIZONT (h) ali obzorje je premica, ki deli prostor na zgoraj in spodaj v višini naših oči.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0" y="609329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BEŽIŠČNICE so navidezne črte, ki potujejo od predmeta v očišče.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251520" y="1196752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GLEDIŠČE  je mesto kjer </a:t>
            </a:r>
            <a:r>
              <a:rPr lang="sl-SI" dirty="0" err="1" smtClean="0"/>
              <a:t>stojimi</a:t>
            </a:r>
            <a:r>
              <a:rPr lang="sl-SI" dirty="0" smtClean="0"/>
              <a:t> </a:t>
            </a:r>
            <a:r>
              <a:rPr lang="sl-SI" dirty="0"/>
              <a:t>oziroma od koder gledamo.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https://i.pinimg.com/564x/c7/1e/58/c71e58caf4461272560b5001a12433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-485776"/>
            <a:ext cx="5372100" cy="7343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3554" name="Picture 2" descr="https://i.pinimg.com/564x/93/9b/75/939b75e7fb2fc96224c5d0ef25e87a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92796"/>
            <a:ext cx="3384375" cy="50765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Kako se z globino spreminja velikost oblik ?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27650" name="Picture 2" descr="https://i.pinimg.com/564x/53/ae/5f/53ae5f1b4cb2e0009b6c7ac979908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94156"/>
            <a:ext cx="7733369" cy="49591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74638"/>
            <a:ext cx="4932040" cy="5386610"/>
          </a:xfrm>
        </p:spPr>
        <p:txBody>
          <a:bodyPr>
            <a:normAutofit/>
          </a:bodyPr>
          <a:lstStyle/>
          <a:p>
            <a:r>
              <a:rPr lang="sl-SI" sz="3200" dirty="0" smtClean="0"/>
              <a:t>Uporaba prostorskih ključev: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1. </a:t>
            </a:r>
            <a:r>
              <a:rPr lang="sl-SI" sz="3200" dirty="0" smtClean="0"/>
              <a:t>Linearna perspektiva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2. Prekrivanje oblik,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r>
              <a:rPr lang="sl-SI" sz="3200" dirty="0" smtClean="0"/>
              <a:t>3. </a:t>
            </a:r>
            <a:r>
              <a:rPr lang="sl-SI" sz="3200" dirty="0" smtClean="0"/>
              <a:t> Zmanjševanje oblik.</a:t>
            </a:r>
            <a:br>
              <a:rPr lang="sl-SI" sz="3200" dirty="0" smtClean="0"/>
            </a:br>
            <a:r>
              <a:rPr lang="sl-SI" sz="3200" dirty="0" smtClean="0"/>
              <a:t/>
            </a:r>
            <a:br>
              <a:rPr lang="sl-SI" sz="3200" dirty="0" smtClean="0"/>
            </a:br>
            <a:endParaRPr lang="sl-SI" sz="3200" dirty="0"/>
          </a:p>
        </p:txBody>
      </p:sp>
      <p:pic>
        <p:nvPicPr>
          <p:cNvPr id="20482" name="Picture 2" descr="https://i.pinimg.com/564x/9f/db/6f/9fdb6f2c4cfdccbc859ddb0463cb45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4664"/>
            <a:ext cx="3715916" cy="5027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200</Words>
  <Application>Microsoft Office PowerPoint</Application>
  <PresentationFormat>Diaprojekcija na zaslonu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13</vt:i4>
      </vt:variant>
    </vt:vector>
  </HeadingPairs>
  <TitlesOfParts>
    <vt:vector size="14" baseType="lpstr">
      <vt:lpstr>Officeova tema</vt:lpstr>
      <vt:lpstr>Linearna perspektiva - </vt:lpstr>
      <vt:lpstr>Diapozitiv 2</vt:lpstr>
      <vt:lpstr>Diapozitiv 3</vt:lpstr>
      <vt:lpstr>Diapozitiv 4</vt:lpstr>
      <vt:lpstr>Linearna perspektiva </vt:lpstr>
      <vt:lpstr>Diapozitiv 6</vt:lpstr>
      <vt:lpstr>Diapozitiv 7</vt:lpstr>
      <vt:lpstr>Kako se z globino spreminja velikost oblik ?</vt:lpstr>
      <vt:lpstr>Uporaba prostorskih ključev:  1. Linearna perspektiva  2. Prekrivanje oblik,  3.  Zmanjševanje oblik.  </vt:lpstr>
      <vt:lpstr>Kako z barvo prikazujemo iluzijo prostora?</vt:lpstr>
      <vt:lpstr>Diapozitiv 11</vt:lpstr>
      <vt:lpstr>Diapozitiv 12</vt:lpstr>
      <vt:lpstr>Navodilo za delo: Naslikaj drevored tako, da boš uporabil linearno perspektivo in tonsko slikanje (svetlenje barve v globino)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Linearna perspektiva</dc:title>
  <dc:creator>tomzi666@gmail.com</dc:creator>
  <cp:lastModifiedBy>tomzi666@gmail.com</cp:lastModifiedBy>
  <cp:revision>10</cp:revision>
  <dcterms:created xsi:type="dcterms:W3CDTF">2021-09-28T19:20:33Z</dcterms:created>
  <dcterms:modified xsi:type="dcterms:W3CDTF">2021-09-29T08:37:38Z</dcterms:modified>
</cp:coreProperties>
</file>