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B73-3609-4373-80C9-08DFB70E5C72}" type="datetimeFigureOut">
              <a:rPr lang="sl-SI" smtClean="0"/>
              <a:t>23. 04. 2022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A3E0-409A-4D84-BA67-220A440E8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017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B73-3609-4373-80C9-08DFB70E5C72}" type="datetimeFigureOut">
              <a:rPr lang="sl-SI" smtClean="0"/>
              <a:t>23. 04. 2022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A3E0-409A-4D84-BA67-220A440E8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43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B73-3609-4373-80C9-08DFB70E5C72}" type="datetimeFigureOut">
              <a:rPr lang="sl-SI" smtClean="0"/>
              <a:t>23. 04. 2022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A3E0-409A-4D84-BA67-220A440E8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887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B73-3609-4373-80C9-08DFB70E5C72}" type="datetimeFigureOut">
              <a:rPr lang="sl-SI" smtClean="0"/>
              <a:t>23. 04. 2022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A3E0-409A-4D84-BA67-220A440E8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271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B73-3609-4373-80C9-08DFB70E5C72}" type="datetimeFigureOut">
              <a:rPr lang="sl-SI" smtClean="0"/>
              <a:t>23. 04. 2022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A3E0-409A-4D84-BA67-220A440E8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978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B73-3609-4373-80C9-08DFB70E5C72}" type="datetimeFigureOut">
              <a:rPr lang="sl-SI" smtClean="0"/>
              <a:t>23. 04. 2022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A3E0-409A-4D84-BA67-220A440E8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281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B73-3609-4373-80C9-08DFB70E5C72}" type="datetimeFigureOut">
              <a:rPr lang="sl-SI" smtClean="0"/>
              <a:t>23. 04. 2022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A3E0-409A-4D84-BA67-220A440E8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899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B73-3609-4373-80C9-08DFB70E5C72}" type="datetimeFigureOut">
              <a:rPr lang="sl-SI" smtClean="0"/>
              <a:t>23. 04. 2022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A3E0-409A-4D84-BA67-220A440E8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879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B73-3609-4373-80C9-08DFB70E5C72}" type="datetimeFigureOut">
              <a:rPr lang="sl-SI" smtClean="0"/>
              <a:t>23. 04. 2022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A3E0-409A-4D84-BA67-220A440E8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357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B73-3609-4373-80C9-08DFB70E5C72}" type="datetimeFigureOut">
              <a:rPr lang="sl-SI" smtClean="0"/>
              <a:t>23. 04. 2022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A3E0-409A-4D84-BA67-220A440E8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82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B73-3609-4373-80C9-08DFB70E5C72}" type="datetimeFigureOut">
              <a:rPr lang="sl-SI" smtClean="0"/>
              <a:t>23. 04. 2022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A3E0-409A-4D84-BA67-220A440E8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929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CB73-3609-4373-80C9-08DFB70E5C72}" type="datetimeFigureOut">
              <a:rPr lang="sl-SI" smtClean="0"/>
              <a:t>23. 04. 2022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0A3E0-409A-4D84-BA67-220A440E8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676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0414452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7377369" cy="821953"/>
          </a:xfrm>
        </p:spPr>
        <p:txBody>
          <a:bodyPr>
            <a:normAutofit fontScale="90000"/>
          </a:bodyPr>
          <a:lstStyle/>
          <a:p>
            <a:r>
              <a:rPr lang="sl-SI" sz="4800" b="1" dirty="0" smtClean="0">
                <a:solidFill>
                  <a:srgbClr val="FF0000"/>
                </a:solidFill>
              </a:rPr>
              <a:t>RASTLINE SI KOPIČIJO </a:t>
            </a:r>
            <a:r>
              <a:rPr lang="sl-SI" sz="4900" b="1" dirty="0" smtClean="0">
                <a:solidFill>
                  <a:srgbClr val="FF0000"/>
                </a:solidFill>
              </a:rPr>
              <a:t>ZALOGE</a:t>
            </a:r>
            <a:endParaRPr lang="sl-SI" sz="4900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9672" y="1700808"/>
            <a:ext cx="6400800" cy="694928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str. 86</a:t>
            </a:r>
            <a:endParaRPr lang="sl-SI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2" name="Picture 4" descr="http://www.mozaik-drustvo.si/upload/Image/zelenjava-z-eko-socialne-kmetije-Kore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477987" cy="336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05626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>
                <a:solidFill>
                  <a:schemeClr val="accent5">
                    <a:lumMod val="50000"/>
                  </a:schemeClr>
                </a:solidFill>
              </a:rPr>
              <a:t>Razloži, zakaj rastline potrebujejo stalen dotok snovi!</a:t>
            </a:r>
            <a:endParaRPr lang="sl-SI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68352" y="731017"/>
            <a:ext cx="767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Za obnovo, rast in sproščanje energije</a:t>
            </a:r>
            <a:r>
              <a:rPr lang="sl-SI" sz="2400" dirty="0" smtClean="0"/>
              <a:t>.</a:t>
            </a:r>
            <a:endParaRPr lang="sl-SI" sz="2400" dirty="0"/>
          </a:p>
        </p:txBody>
      </p:sp>
      <p:pic>
        <p:nvPicPr>
          <p:cNvPr id="3074" name="Picture 2" descr="https://eucbeniki.sio.si/test/iucbeniki/nar6/2004/0308_pe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9030" y="13210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ZAPIŠI!</a:t>
            </a:r>
            <a:endParaRPr lang="sl-SI" dirty="0"/>
          </a:p>
        </p:txBody>
      </p:sp>
      <p:sp>
        <p:nvSpPr>
          <p:cNvPr id="7" name="TextBox 6"/>
          <p:cNvSpPr txBox="1"/>
          <p:nvPr/>
        </p:nvSpPr>
        <p:spPr>
          <a:xfrm>
            <a:off x="390735" y="1841242"/>
            <a:ext cx="4536504" cy="5016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3200" dirty="0" smtClean="0"/>
              <a:t>Rastline porabljajo </a:t>
            </a:r>
            <a:r>
              <a:rPr lang="sl-SI" sz="3200" b="1" dirty="0" smtClean="0">
                <a:solidFill>
                  <a:srgbClr val="FF0000"/>
                </a:solidFill>
              </a:rPr>
              <a:t>sladkorje</a:t>
            </a:r>
            <a:r>
              <a:rPr lang="sl-SI" sz="3200" dirty="0" smtClean="0"/>
              <a:t> za:</a:t>
            </a:r>
          </a:p>
          <a:p>
            <a:pPr marL="285750" indent="-285750">
              <a:buFontTx/>
              <a:buChar char="-"/>
            </a:pPr>
            <a:r>
              <a:rPr lang="sl-SI" sz="3200" dirty="0" smtClean="0"/>
              <a:t>celično dihanje,</a:t>
            </a:r>
          </a:p>
          <a:p>
            <a:pPr marL="285750" indent="-285750">
              <a:buFontTx/>
              <a:buChar char="-"/>
            </a:pPr>
            <a:r>
              <a:rPr lang="sl-SI" sz="3200" dirty="0"/>
              <a:t>p</a:t>
            </a:r>
            <a:r>
              <a:rPr lang="sl-SI" sz="3200" dirty="0" smtClean="0"/>
              <a:t>ridobivanje E za življenje,</a:t>
            </a:r>
          </a:p>
          <a:p>
            <a:pPr marL="285750" indent="-285750">
              <a:buFontTx/>
              <a:buChar char="-"/>
            </a:pPr>
            <a:r>
              <a:rPr lang="sl-SI" sz="3200" dirty="0"/>
              <a:t>k</a:t>
            </a:r>
            <a:r>
              <a:rPr lang="sl-SI" sz="3200" dirty="0" smtClean="0"/>
              <a:t>ot gradivo za izgradnjo telesa,</a:t>
            </a:r>
          </a:p>
          <a:p>
            <a:pPr marL="285750" indent="-285750">
              <a:buFontTx/>
              <a:buChar char="-"/>
            </a:pPr>
            <a:r>
              <a:rPr lang="sl-SI" sz="3200" dirty="0"/>
              <a:t>p</a:t>
            </a:r>
            <a:r>
              <a:rPr lang="sl-SI" sz="3200" dirty="0" smtClean="0"/>
              <a:t>reostanek sladkorjev shranijo v </a:t>
            </a:r>
            <a:r>
              <a:rPr lang="sl-SI" sz="3200" dirty="0" smtClean="0">
                <a:solidFill>
                  <a:srgbClr val="FF0000"/>
                </a:solidFill>
              </a:rPr>
              <a:t>založnih tkivih </a:t>
            </a:r>
            <a:r>
              <a:rPr lang="sl-SI" sz="3200" dirty="0" smtClean="0"/>
              <a:t>v </a:t>
            </a:r>
            <a:r>
              <a:rPr lang="sl-SI" sz="3200" dirty="0" smtClean="0">
                <a:solidFill>
                  <a:srgbClr val="FF0000"/>
                </a:solidFill>
              </a:rPr>
              <a:t>založnih organih</a:t>
            </a:r>
            <a:r>
              <a:rPr lang="sl-SI" sz="3200" dirty="0" smtClean="0"/>
              <a:t>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1527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83568" y="76470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2</a:t>
            </a:r>
            <a:r>
              <a:rPr lang="sl-SI" sz="3200" dirty="0" smtClean="0"/>
              <a:t>. Primeri </a:t>
            </a:r>
            <a:r>
              <a:rPr lang="sl-SI" sz="3200" dirty="0" smtClean="0">
                <a:solidFill>
                  <a:srgbClr val="FF0000"/>
                </a:solidFill>
              </a:rPr>
              <a:t>založnih organov</a:t>
            </a:r>
            <a:r>
              <a:rPr lang="sl-SI" sz="3200" dirty="0" smtClean="0"/>
              <a:t>:</a:t>
            </a:r>
            <a:endParaRPr lang="sl-SI" sz="32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83568" y="155679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- korenika ( trobentica)</a:t>
            </a:r>
            <a:endParaRPr lang="sl-SI" sz="32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83568" y="249289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- koren (odebeljena korenina pri korenju)</a:t>
            </a:r>
            <a:endParaRPr lang="sl-SI" sz="32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83568" y="3501008"/>
            <a:ext cx="392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- čebulica (zvonček)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809582" y="435720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- semena (koruza)</a:t>
            </a:r>
            <a:endParaRPr lang="sl-SI" sz="3200" dirty="0"/>
          </a:p>
        </p:txBody>
      </p:sp>
      <p:pic>
        <p:nvPicPr>
          <p:cNvPr id="1026" name="Picture 2" descr="http://www.educa.fmf.uni-lj.si/izodel/sola/2002/di/zorman/SN/steblo/kore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2376264" cy="20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a.fmf.uni-lj.si/izodel/sola/2002/di/zorman/SN/steblo/st_%C4%8Deb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034359" cy="25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ss.svarog.si/biologija/modules/common/testi/admin/images/44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34" y="5093895"/>
            <a:ext cx="2200276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66429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3. Zaloga hrane se </a:t>
            </a:r>
            <a:r>
              <a:rPr lang="sl-SI" dirty="0" smtClean="0">
                <a:solidFill>
                  <a:srgbClr val="C00000"/>
                </a:solidFill>
              </a:rPr>
              <a:t>v semenih </a:t>
            </a:r>
            <a:r>
              <a:rPr lang="sl-SI" dirty="0" smtClean="0"/>
              <a:t>nahaja v obliki:</a:t>
            </a:r>
          </a:p>
          <a:p>
            <a:pPr marL="514350" indent="-514350">
              <a:buAutoNum type="alphaLcParenR"/>
            </a:pPr>
            <a:r>
              <a:rPr lang="sl-SI" b="1" dirty="0" smtClean="0">
                <a:solidFill>
                  <a:srgbClr val="FF0000"/>
                </a:solidFill>
              </a:rPr>
              <a:t>ŠKROBA</a:t>
            </a:r>
            <a:r>
              <a:rPr lang="sl-SI" dirty="0" smtClean="0"/>
              <a:t> (žitarice) – koruza, riž, pšenica</a:t>
            </a:r>
          </a:p>
          <a:p>
            <a:pPr marL="514350" indent="-514350">
              <a:buAutoNum type="alphaLcParenR"/>
            </a:pPr>
            <a:r>
              <a:rPr lang="sl-SI" b="1" dirty="0" smtClean="0">
                <a:solidFill>
                  <a:srgbClr val="FF0000"/>
                </a:solidFill>
              </a:rPr>
              <a:t>MAŠČOB </a:t>
            </a:r>
            <a:r>
              <a:rPr lang="sl-SI" dirty="0" smtClean="0"/>
              <a:t>(oreški, semena) – orehi, arašidi</a:t>
            </a:r>
          </a:p>
          <a:p>
            <a:pPr marL="514350" indent="-514350">
              <a:buAutoNum type="alphaLcParenR"/>
            </a:pPr>
            <a:r>
              <a:rPr lang="sl-SI" b="1" dirty="0" smtClean="0">
                <a:solidFill>
                  <a:srgbClr val="FF0000"/>
                </a:solidFill>
              </a:rPr>
              <a:t>BELJAKOVIN</a:t>
            </a:r>
            <a:r>
              <a:rPr lang="sl-SI" dirty="0" smtClean="0"/>
              <a:t> (stročnice) – grah, soja, fižol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82"/>
          <a:stretch/>
        </p:blipFill>
        <p:spPr bwMode="auto">
          <a:xfrm>
            <a:off x="179511" y="2496277"/>
            <a:ext cx="4176465" cy="203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44"/>
          <a:stretch/>
        </p:blipFill>
        <p:spPr bwMode="auto">
          <a:xfrm>
            <a:off x="4455562" y="2527311"/>
            <a:ext cx="471588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67743" y="4522068"/>
            <a:ext cx="50673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8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1052736"/>
          </a:xfrm>
        </p:spPr>
        <p:txBody>
          <a:bodyPr>
            <a:noAutofit/>
          </a:bodyPr>
          <a:lstStyle/>
          <a:p>
            <a:r>
              <a:rPr lang="sl-SI" sz="3200" dirty="0">
                <a:hlinkClick r:id="rId2"/>
              </a:rPr>
              <a:t>https://</a:t>
            </a:r>
            <a:r>
              <a:rPr lang="sl-SI" sz="3200" dirty="0" smtClean="0">
                <a:hlinkClick r:id="rId2"/>
              </a:rPr>
              <a:t>vimeo.com/104144529</a:t>
            </a:r>
            <a:r>
              <a:rPr lang="sl-SI" sz="3200" dirty="0" smtClean="0"/>
              <a:t/>
            </a:r>
            <a:br>
              <a:rPr lang="sl-SI" sz="3200" dirty="0" smtClean="0"/>
            </a:br>
            <a:endParaRPr lang="sl-SI" sz="3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827584" y="2060848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DOMAČA NALOGA</a:t>
            </a:r>
          </a:p>
          <a:p>
            <a:r>
              <a:rPr lang="sl-SI" sz="3200" dirty="0" err="1" smtClean="0"/>
              <a:t>Učb</a:t>
            </a:r>
            <a:r>
              <a:rPr lang="sl-SI" sz="3200" dirty="0" smtClean="0"/>
              <a:t> – STR. 88, Razmisli in odgovori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18301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139</Words>
  <Application>Microsoft Office PowerPoint</Application>
  <PresentationFormat>Diaprojekcija na zaslonu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Officeova tema</vt:lpstr>
      <vt:lpstr>RASTLINE SI KOPIČIJO ZALOGE</vt:lpstr>
      <vt:lpstr>PowerPointova predstavitev</vt:lpstr>
      <vt:lpstr>PowerPointova predstavitev</vt:lpstr>
      <vt:lpstr>PowerPointova predstavitev</vt:lpstr>
      <vt:lpstr>https://vimeo.com/104144529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RASTLINE SI KOPIČIJO ZALOGE</dc:title>
  <dc:creator>5R</dc:creator>
  <cp:lastModifiedBy>Microsoftov račun</cp:lastModifiedBy>
  <cp:revision>9</cp:revision>
  <dcterms:created xsi:type="dcterms:W3CDTF">2015-03-04T10:37:07Z</dcterms:created>
  <dcterms:modified xsi:type="dcterms:W3CDTF">2022-04-23T15:07:13Z</dcterms:modified>
</cp:coreProperties>
</file>