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856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1F1-E330-4AC5-A711-164DFBEA9455}" type="datetimeFigureOut">
              <a:rPr lang="sl-SI" smtClean="0"/>
              <a:t>22. 11. 2021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CB896E-8477-4B09-863B-D3BEA67682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188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1F1-E330-4AC5-A711-164DFBEA9455}" type="datetimeFigureOut">
              <a:rPr lang="sl-SI" smtClean="0"/>
              <a:t>22. 11. 2021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B896E-8477-4B09-863B-D3BEA67682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71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1F1-E330-4AC5-A711-164DFBEA9455}" type="datetimeFigureOut">
              <a:rPr lang="sl-SI" smtClean="0"/>
              <a:t>22. 11. 2021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B896E-8477-4B09-863B-D3BEA6768295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3806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1F1-E330-4AC5-A711-164DFBEA9455}" type="datetimeFigureOut">
              <a:rPr lang="sl-SI" smtClean="0"/>
              <a:t>22. 11. 2021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B896E-8477-4B09-863B-D3BEA67682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9191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1F1-E330-4AC5-A711-164DFBEA9455}" type="datetimeFigureOut">
              <a:rPr lang="sl-SI" smtClean="0"/>
              <a:t>22. 11. 2021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B896E-8477-4B09-863B-D3BEA6768295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3221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1F1-E330-4AC5-A711-164DFBEA9455}" type="datetimeFigureOut">
              <a:rPr lang="sl-SI" smtClean="0"/>
              <a:t>22. 11. 2021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B896E-8477-4B09-863B-D3BEA67682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568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1F1-E330-4AC5-A711-164DFBEA9455}" type="datetimeFigureOut">
              <a:rPr lang="sl-SI" smtClean="0"/>
              <a:t>22. 11. 2021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896E-8477-4B09-863B-D3BEA67682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212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1F1-E330-4AC5-A711-164DFBEA9455}" type="datetimeFigureOut">
              <a:rPr lang="sl-SI" smtClean="0"/>
              <a:t>22. 11. 2021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896E-8477-4B09-863B-D3BEA67682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442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1F1-E330-4AC5-A711-164DFBEA9455}" type="datetimeFigureOut">
              <a:rPr lang="sl-SI" smtClean="0"/>
              <a:t>22. 11. 2021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896E-8477-4B09-863B-D3BEA67682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830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1F1-E330-4AC5-A711-164DFBEA9455}" type="datetimeFigureOut">
              <a:rPr lang="sl-SI" smtClean="0"/>
              <a:t>22. 11. 2021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B896E-8477-4B09-863B-D3BEA67682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553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1F1-E330-4AC5-A711-164DFBEA9455}" type="datetimeFigureOut">
              <a:rPr lang="sl-SI" smtClean="0"/>
              <a:t>22. 11. 2021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CB896E-8477-4B09-863B-D3BEA67682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9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1F1-E330-4AC5-A711-164DFBEA9455}" type="datetimeFigureOut">
              <a:rPr lang="sl-SI" smtClean="0"/>
              <a:t>22. 11. 2021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CB896E-8477-4B09-863B-D3BEA67682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21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1F1-E330-4AC5-A711-164DFBEA9455}" type="datetimeFigureOut">
              <a:rPr lang="sl-SI" smtClean="0"/>
              <a:t>22. 11. 2021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896E-8477-4B09-863B-D3BEA67682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92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1F1-E330-4AC5-A711-164DFBEA9455}" type="datetimeFigureOut">
              <a:rPr lang="sl-SI" smtClean="0"/>
              <a:t>22. 11. 2021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896E-8477-4B09-863B-D3BEA67682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841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1F1-E330-4AC5-A711-164DFBEA9455}" type="datetimeFigureOut">
              <a:rPr lang="sl-SI" smtClean="0"/>
              <a:t>22. 11. 2021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896E-8477-4B09-863B-D3BEA67682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705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1F1-E330-4AC5-A711-164DFBEA9455}" type="datetimeFigureOut">
              <a:rPr lang="sl-SI" smtClean="0"/>
              <a:t>22. 11. 2021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B896E-8477-4B09-863B-D3BEA67682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694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71F1-E330-4AC5-A711-164DFBEA9455}" type="datetimeFigureOut">
              <a:rPr lang="sl-SI" smtClean="0"/>
              <a:t>22. 11. 2021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CB896E-8477-4B09-863B-D3BEA67682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09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73903" y="-695689"/>
            <a:ext cx="8915399" cy="2262781"/>
          </a:xfrm>
        </p:spPr>
        <p:txBody>
          <a:bodyPr/>
          <a:lstStyle/>
          <a:p>
            <a:r>
              <a:rPr lang="sl-SI" dirty="0" smtClean="0"/>
              <a:t>RAVNOVESJE V NARAVI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400026" y="5029200"/>
            <a:ext cx="8383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ČLOVEK POSEGA V NARAVO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210" y="1567092"/>
            <a:ext cx="4413217" cy="338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6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055" y="2736"/>
            <a:ext cx="3998693" cy="399869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466193" y="0"/>
            <a:ext cx="57649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i="1" dirty="0" smtClean="0"/>
              <a:t>Ali je tehnica v ravnovesju?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i="1" dirty="0"/>
              <a:t>Kaj </a:t>
            </a:r>
            <a:r>
              <a:rPr lang="sl-SI" sz="2800" i="1" dirty="0" smtClean="0"/>
              <a:t>bi morali </a:t>
            </a:r>
            <a:r>
              <a:rPr lang="sl-SI" sz="2800" i="1" dirty="0"/>
              <a:t>storiti, da </a:t>
            </a:r>
            <a:r>
              <a:rPr lang="sl-SI" sz="2800" i="1" dirty="0" smtClean="0"/>
              <a:t>bi </a:t>
            </a:r>
            <a:r>
              <a:rPr lang="sl-SI" sz="2800" i="1" dirty="0"/>
              <a:t>tehtnica obmirovala?</a:t>
            </a:r>
            <a:endParaRPr lang="sl-S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i="1" dirty="0"/>
              <a:t>Kdaj in </a:t>
            </a:r>
            <a:r>
              <a:rPr lang="sl-SI" sz="2800" i="1" dirty="0" smtClean="0"/>
              <a:t>zakaj bi </a:t>
            </a:r>
            <a:r>
              <a:rPr lang="sl-SI" sz="2800" i="1" dirty="0"/>
              <a:t>se bolj </a:t>
            </a:r>
            <a:r>
              <a:rPr lang="sl-SI" sz="2800" i="1" dirty="0" smtClean="0"/>
              <a:t>nagibala </a:t>
            </a:r>
            <a:r>
              <a:rPr lang="sl-SI" sz="2800" i="1" dirty="0"/>
              <a:t>na eno ali na drugo stran?</a:t>
            </a:r>
            <a:endParaRPr lang="sl-SI" sz="2800" dirty="0"/>
          </a:p>
          <a:p>
            <a:endParaRPr lang="sl-SI" sz="28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466193" y="4207162"/>
            <a:ext cx="1034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Na obeh straneh tehnice mora biti masa predmetov enaka. Ko to dosežemo, govorimo o ravnovesju.  </a:t>
            </a:r>
            <a:endParaRPr lang="sl-SI" sz="2000" b="1" dirty="0"/>
          </a:p>
        </p:txBody>
      </p:sp>
      <p:sp>
        <p:nvSpPr>
          <p:cNvPr id="8" name="Pravokotnik 7"/>
          <p:cNvSpPr/>
          <p:nvPr/>
        </p:nvSpPr>
        <p:spPr>
          <a:xfrm>
            <a:off x="1202941" y="4001429"/>
            <a:ext cx="10725807" cy="1119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202941" y="5552002"/>
            <a:ext cx="10462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i="1" dirty="0"/>
              <a:t>Tudi v naravi mora vladati tako imenovano »biološko ravnovesje</a:t>
            </a:r>
            <a:r>
              <a:rPr lang="sl-SI" sz="2400" b="1" i="1" dirty="0" smtClean="0"/>
              <a:t>.«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i="1" dirty="0" smtClean="0"/>
              <a:t>V naravi mora biti ravno prav vseh živih bitij</a:t>
            </a:r>
            <a:r>
              <a:rPr lang="sl-SI" sz="2400" b="1" dirty="0" smtClean="0"/>
              <a:t>, da pride do uravnoteženosti.</a:t>
            </a:r>
          </a:p>
          <a:p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227067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50" t="14974" r="18120" b="13004"/>
          <a:stretch/>
        </p:blipFill>
        <p:spPr>
          <a:xfrm>
            <a:off x="939338" y="138018"/>
            <a:ext cx="9942022" cy="6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7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54" t="12796" r="19718" b="16268"/>
          <a:stretch/>
        </p:blipFill>
        <p:spPr>
          <a:xfrm>
            <a:off x="1655379" y="299545"/>
            <a:ext cx="10556222" cy="62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2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4280" y="182676"/>
            <a:ext cx="8911687" cy="1280890"/>
          </a:xfrm>
        </p:spPr>
        <p:txBody>
          <a:bodyPr/>
          <a:lstStyle/>
          <a:p>
            <a:r>
              <a:rPr lang="sl-SI" dirty="0" smtClean="0"/>
              <a:t>Reševanje delovnega zvezka, stran 38 in 39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04" t="14466" r="22534" b="16268"/>
          <a:stretch/>
        </p:blipFill>
        <p:spPr>
          <a:xfrm>
            <a:off x="3349670" y="1002217"/>
            <a:ext cx="8395641" cy="585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9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6566" y="60434"/>
            <a:ext cx="8911687" cy="1280890"/>
          </a:xfrm>
        </p:spPr>
        <p:txBody>
          <a:bodyPr/>
          <a:lstStyle/>
          <a:p>
            <a:r>
              <a:rPr lang="sl-SI" dirty="0" smtClean="0"/>
              <a:t>ZAPIS V ZVEZEK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46538" y="1341324"/>
            <a:ext cx="11098924" cy="4511566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sl-SI" altLang="sl-SI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altLang="sl-SI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RAVNOVESJE V NARAVI</a:t>
            </a:r>
            <a:endParaRPr lang="sl-SI" altLang="sl-SI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sl-SI" altLang="sl-SI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Vsa živa bitja, ki živijo v istem okolju, so odvisna druga od drugega. </a:t>
            </a:r>
            <a:endParaRPr lang="sl-SI" altLang="sl-SI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sl-SI" altLang="sl-SI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 njimi se oblikujejo uravnotežena razmerja, ki ustvarjajo naravno ravnovesje. </a:t>
            </a:r>
            <a:endParaRPr lang="sl-SI" altLang="sl-SI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sl-SI" altLang="sl-SI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Tudi človek je sestavni del ravnovesja. Če hoče preživeti, morajo biti njegovi posegi</a:t>
            </a:r>
            <a:endParaRPr lang="sl-SI" altLang="sl-SI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sl-SI" altLang="sl-SI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 naravo skrbno načrtovani.</a:t>
            </a:r>
            <a:endParaRPr lang="sl-SI" altLang="sl-SI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sl-SI" altLang="sl-SI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Ravnovesje v </a:t>
            </a:r>
            <a:r>
              <a:rPr lang="sl-SI" altLang="sl-SI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naravi </a:t>
            </a:r>
            <a:r>
              <a:rPr lang="sl-SI" altLang="sl-SI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sl-SI" sz="2800" dirty="0"/>
          </a:p>
        </p:txBody>
      </p:sp>
      <p:pic>
        <p:nvPicPr>
          <p:cNvPr id="1028" name="Slika 56" descr="http://www2.arnes.si/~sopsosre/Timko99_00/Orel/b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44" y="3991814"/>
            <a:ext cx="3665811" cy="281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009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9948041" y="5171090"/>
            <a:ext cx="1697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NARIŠI</a:t>
            </a:r>
            <a:endParaRPr lang="sl-SI" dirty="0"/>
          </a:p>
        </p:txBody>
      </p:sp>
      <p:cxnSp>
        <p:nvCxnSpPr>
          <p:cNvPr id="10" name="Raven puščični povezovalnik 9"/>
          <p:cNvCxnSpPr/>
          <p:nvPr/>
        </p:nvCxnSpPr>
        <p:spPr>
          <a:xfrm flipH="1">
            <a:off x="9108253" y="5344510"/>
            <a:ext cx="603306" cy="78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9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3118" y="293034"/>
            <a:ext cx="8911687" cy="1280890"/>
          </a:xfrm>
        </p:spPr>
        <p:txBody>
          <a:bodyPr/>
          <a:lstStyle/>
          <a:p>
            <a:r>
              <a:rPr lang="sl-SI" dirty="0" smtClean="0"/>
              <a:t>ČLOVEK POSEGA V NARAVO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1264" t="26037" r="11222" b="31681"/>
          <a:stretch/>
        </p:blipFill>
        <p:spPr>
          <a:xfrm>
            <a:off x="259823" y="1389912"/>
            <a:ext cx="11860526" cy="363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78031" y="67157"/>
            <a:ext cx="8911687" cy="1280890"/>
          </a:xfrm>
        </p:spPr>
        <p:txBody>
          <a:bodyPr/>
          <a:lstStyle/>
          <a:p>
            <a:pPr algn="ctr"/>
            <a:r>
              <a:rPr lang="sl-SI" dirty="0" smtClean="0"/>
              <a:t>DELO Z UČBENIKOM IN DELOVNIM ZVEZKOM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82" t="11513" r="24967" b="16541"/>
          <a:stretch/>
        </p:blipFill>
        <p:spPr>
          <a:xfrm>
            <a:off x="124690" y="1905000"/>
            <a:ext cx="5677593" cy="4872897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458882" y="1163381"/>
            <a:ext cx="300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UČBENIK, STRAN 32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878031" y="1535668"/>
            <a:ext cx="141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Preberi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3"/>
          <a:srcRect l="35417" t="11852" r="34583" b="16482"/>
          <a:stretch/>
        </p:blipFill>
        <p:spPr>
          <a:xfrm>
            <a:off x="8248650" y="1770985"/>
            <a:ext cx="3785686" cy="5087016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8474618" y="1056284"/>
            <a:ext cx="3333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Delovni zvezek, stran 40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09017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525" y="0"/>
            <a:ext cx="8911687" cy="1280890"/>
          </a:xfrm>
        </p:spPr>
        <p:txBody>
          <a:bodyPr/>
          <a:lstStyle/>
          <a:p>
            <a:r>
              <a:rPr lang="sl-SI" dirty="0" smtClean="0"/>
              <a:t>ZAPIS V ZVEZEK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28750" y="838200"/>
            <a:ext cx="10056812" cy="37776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sz="4000" dirty="0">
                <a:solidFill>
                  <a:srgbClr val="FF0000"/>
                </a:solidFill>
              </a:rPr>
              <a:t>ČLOVEK POSEGA V </a:t>
            </a:r>
            <a:r>
              <a:rPr lang="sl-SI" sz="4000" dirty="0" smtClean="0">
                <a:solidFill>
                  <a:srgbClr val="FF0000"/>
                </a:solidFill>
              </a:rPr>
              <a:t>NARAVO</a:t>
            </a:r>
            <a:endParaRPr lang="sl-SI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l-SI" sz="4000" dirty="0" smtClean="0"/>
              <a:t> </a:t>
            </a:r>
            <a:r>
              <a:rPr lang="sl-SI" sz="4000" dirty="0"/>
              <a:t>Okolje onesnažujemo s svetlobo, izpušnimi plini, odpadki in različnimi </a:t>
            </a:r>
            <a:r>
              <a:rPr lang="sl-SI" sz="4000" dirty="0" smtClean="0"/>
              <a:t>drugimi snovmi.</a:t>
            </a:r>
          </a:p>
          <a:p>
            <a:pPr marL="0" indent="0" algn="ctr">
              <a:buNone/>
            </a:pPr>
            <a:endParaRPr lang="sl-SI" sz="4000" dirty="0"/>
          </a:p>
          <a:p>
            <a:r>
              <a:rPr lang="sl-SI" sz="2400" dirty="0" smtClean="0"/>
              <a:t>NALOGA: Nariši kako človek posega v naravo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521044916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</TotalTime>
  <Words>203</Words>
  <Application>Microsoft Office PowerPoint</Application>
  <PresentationFormat>Širokozaslonsko</PresentationFormat>
  <Paragraphs>27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Times New Roman</vt:lpstr>
      <vt:lpstr>Wingdings</vt:lpstr>
      <vt:lpstr>Wingdings 3</vt:lpstr>
      <vt:lpstr>Šelest</vt:lpstr>
      <vt:lpstr>RAVNOVESJE V NARAVI</vt:lpstr>
      <vt:lpstr>PowerPointova predstavitev</vt:lpstr>
      <vt:lpstr>PowerPointova predstavitev</vt:lpstr>
      <vt:lpstr>PowerPointova predstavitev</vt:lpstr>
      <vt:lpstr>Reševanje delovnega zvezka, stran 38 in 39</vt:lpstr>
      <vt:lpstr>ZAPIS V ZVEZEK</vt:lpstr>
      <vt:lpstr>ČLOVEK POSEGA V NARAVO</vt:lpstr>
      <vt:lpstr>DELO Z UČBENIKOM IN DELOVNIM ZVEZKOM</vt:lpstr>
      <vt:lpstr>ZAPIS V ZVEZEK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RAVNOVESJE V NARAVI</dc:title>
  <dc:creator>Uporabnik</dc:creator>
  <cp:lastModifiedBy>Uporabnik</cp:lastModifiedBy>
  <cp:revision>5</cp:revision>
  <dcterms:created xsi:type="dcterms:W3CDTF">2021-11-22T10:47:50Z</dcterms:created>
  <dcterms:modified xsi:type="dcterms:W3CDTF">2021-11-22T11:28:36Z</dcterms:modified>
</cp:coreProperties>
</file>