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62" r:id="rId6"/>
    <p:sldId id="261" r:id="rId7"/>
    <p:sldId id="259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55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E4902-B48E-4F04-AD32-1047D21A1754}" type="datetimeFigureOut">
              <a:rPr lang="sl-SI" smtClean="0"/>
              <a:t>31. 01. 2021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23D73-9C66-4642-AD93-D09D7ABC49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992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283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https://www.gore-ljudje.si/objave/matijaturk/01617a_resize.jpg</a:t>
            </a:r>
          </a:p>
          <a:p>
            <a:r>
              <a:rPr lang="sl-SI" dirty="0" smtClean="0"/>
              <a:t>https://api.europeana.eu/thumbnail/v2/url.json?size=w400&amp;type=IMAGE&amp;uri=http%3A%2F%2Fgiskd2s.situla.org%2FMK_Foto%2Fd02607-005-b.jpg</a:t>
            </a:r>
          </a:p>
          <a:p>
            <a:r>
              <a:rPr lang="sl-SI" dirty="0" smtClean="0"/>
              <a:t>https://upload.wikimedia.org/wikipedia/commons/0/06/Bela_krajina_Kolpa.jpg</a:t>
            </a:r>
          </a:p>
          <a:p>
            <a:r>
              <a:rPr lang="sl-SI" dirty="0" smtClean="0"/>
              <a:t>https://www.camperstop.si/wp-content/uploads/2018/06/Trebnje_arhivOb%C4%8Dina-Trebnje.jpg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528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https://www.sgs.co.id/-/media/global/images/structural-website-images/hero-images/hero-agri-forestry.jpg</a:t>
            </a:r>
          </a:p>
          <a:p>
            <a:r>
              <a:rPr lang="sl-SI" dirty="0" err="1" smtClean="0"/>
              <a:t>data:image</a:t>
            </a:r>
            <a:r>
              <a:rPr lang="sl-SI" dirty="0" smtClean="0"/>
              <a:t>/jpeg;base64,/9j/4AAQSkZJRgABAQAAAQABAAD/2wCEAAkGBxMTEhUTEhMWFRUXGBcaGRgYFxcYGhgYGBoYGhgaGBcYHiggHhomGxgVITEhJikrLi4uGCAzODMsNygtLisBCgoKDg0OGhAQGzAlICUrLS0tLS0tNS0tNS0tLy0tLy0tLS8vLS0tLS0tLS0tLS0tLS0tLy0tLS0vLS0tLS0tLf/AABEIAK0BJAMBIgACEQEDEQH/</a:t>
            </a:r>
            <a:r>
              <a:rPr lang="sl-SI" dirty="0" err="1" smtClean="0"/>
              <a:t>xAAbAAABBQEBAAAAAAAAAAAAAAADAAIEBQYBB</a:t>
            </a:r>
            <a:r>
              <a:rPr lang="sl-SI" dirty="0" smtClean="0"/>
              <a:t>//EAEwQAAECAwUDBgkKAwYGAwAAAAECEQADIQQSMUFRBWFxBxMigZGhBjI0QnKxwdHwFyNSVGJzkrKz4RSC8RUkMzVE0hZTY4OiwkNkk//</a:t>
            </a:r>
            <a:r>
              <a:rPr lang="sl-SI" dirty="0" err="1" smtClean="0"/>
              <a:t>EABkBAAMBAQEAAAAAAAAAAAAAAAACAwEEBf</a:t>
            </a:r>
            <a:r>
              <a:rPr lang="sl-SI" dirty="0" smtClean="0"/>
              <a:t>/EAC4RAAICAQMCBAYCAgMAAAAAAAABAhEDEiExQVEEEzLRImFxseHwgZEU8UKhwf/aAAwDAQACEQMRAD8A9bsc2cH51SSpXmhgEDRKUhSlbyTXQYRG2pLti1J5lQCG6VLt4lSRVzeACL5DEOq6CQHi9QgCgAHCkCnJVfQxAHSvB8Q1GDVq2ka3ZiRkJczaRJEsylJRPCXqSU0vJKlEkpF4uXcFJDlmiXbBtQghBkChAIDKBKVMWJUl0rCc2IUS1Lpu9pSJpKOZUlBF57xLF280YnGpoHdjlHNltb/4yLrHzQC7G67pP2SeKt0YFEHatotbpElUjAFV5yq8FjohIVUGWScQQUZ3ujDm2vaN5BuyQllhaaipKbhSZl28QARiHJVTAi3TZLX/AM1ADUYCig32BRwX9I7o6myWpwrnUDHAAg4M4uh6g1cULYgqVthRVWte0CuWZQlhAa8CCygUoc9G8xCucYBTNdqax1H9qKd5dnRWgcqcdHzrwbzz4pyDZxcTbPaikATUhTAKoM77nxX+gzNgYfZ5FpCwVzUlGYYPmwBuh8tHOmEFhRQJs21rsu8bOCCOcZ+km6AWcYveOWCPtCG2iwbULXVyXAFfFBU1XZ+i4AZnqahq3Zs1rf8AxkHWjZMG6JzfjudwpdmtXNrQqcgrKUhJAutRlKwLOa56O/SgthSK2ZYrZdT4pWqaQaqCEyrqiCo3yXcJBIGKmAOMDl7Ot151JkqTWhUp6BbDcSear0sVbouBZrVQc8lsywfEUDp0Bx1Mcs1ntaS65qFDpFgKuUgJFR9JzliA1HJbCkUciwW+8s81Z2upYKvAc4Epv3WL3LxXi56IyqdXs+SUoSCAFML10XQTnRy3BzxiulWW2XiTOQxBLM5BYMPFAalWZ3OEGsNntIWDMmpUl1EimgCQDcGYJPGCwotIUKFGGihRGs8tQXMJU6SUlIckpoxpgBgW1euAEK0Wa0Fcy5OABYpH0WuUIY08c/zAYQAW0KKRVntZKSiegpArQVN0jEJYdIg4GiWZy4JarNaVpTcmpDBD4h1B73SSMKJyzVugAt4UUYk2wgATkEvUgBhUuDR3a61PpPlF48AChQnhQAKFChQAKFEWzSlpWsqW4URdGYxf1gMMkg4kmIM6y2jnCpE5LElgSaGrBiCDQhwGwyPSgAuIUUK7Ja7wa0IcPQ5jJ0gNrVoPOs1qLETUuAzYVfEm6QTdceKAXdgwgAt4UUibPagG59AfWvSLkteFKsyXLAtVnglms9qD35qC6VtTz1VT5uAr7sgAW8KKQWK1sn55IbE4vh9licqjU0dhZ2FMwJ+dUkqc1Tg2QwEAEiFChQAKFChQAKIdqCedlFSiC67gahVdLuWoQm9mAXOLBpkQ7VNSJslJSolRVdIe6khCiSrJyAQH1MAEbbnNG4mZNMp3uqFKukHpEEDxgK43oiWawSipv4lRXeKWCkioYkFJe8buOrqOcS9s2yXLUgzJZVRTKABusqVSupIOnQ3iIFmttlSUqRJKSAbpATkkpwCsShADnK7lABMT4PoF0CZMAD0cMp38YEVd2OoAeH2fYaUO0yZVBTVWAIZw1AfcNIF/xJKcC6uu4NucksHbEkByBnBZ+35SWe9UA4DNIVg7uxFGrgHYwAN/sBF4q5yZUNQgM15qs9LxPGuMPVsRJQlHOTGSD55dRJd1HEkVGI8Y7mB/xLLr0VUd2Yt0gkYEu78M8Kxcy13gCMwDXfABUJ8H0uTzs0ks/SAcAv5oGeYwgk7YiVLK+cmA7iNSoPSrOQHyYRawoAKb/h1HR+dmi7mFVwYVIyBI9bw6dsIKYGYsBKUgAHNJUS5L0N4BvsjQNbwoAKZfg8khjNm4guVAlwXBdsXb8KdBFpZZAQgJBJA1r64LDFTAIAHwoCZ2ghXVHEtG0YAsiEJmzWUq8bqlAuwcEApJDF2OBPiiKq22ezc8tap5Qs0ICgMgKBncNeDYFjkIsbFMQqbNQE1QUlR+kSlvUkDsiu2larMhayuSFKFHDOeimisGfosKvdJ80sGjbBIssspUm0lqlisABkXdAUpARriK1JdiLFZeiEzykILi8QzgFBcqDEG6qgyUrJVVMtFjwMlQFcqY1KWUzkg4Ytm4d0i0WRSkgSldNdMSCos5LFtKnQfRpgD5djs7+Uk3Q/8AiJDuSLylDxlOccXbUR2XY5ElQJtJcKV0StOKkiWxArdFC2AIc1cxZHY8gknm0uWc1emAfSgphSHL2TJJJUgKJJNXOJJZjRnJLbzqYAKiXYrOkubUSbrFlpAc+cwwa5R8LvGJezNmSgoLlziu6okspJdSkAMopGF24QOBiX/ZMm9euB6a1ui6kneA46zB7JY0SgRLSEglyBqwD9gEAB4UKFABVCyyufv3jfExVGDXjKlgh2+glBx3bhBtVjsxKiZykEKWo1YuSsKKXS5YlQBTgx3xPTaZfP3Anp84X6VXElBvhL4XVJTVqtq8Qp9ps19SVynVeUGFSekQQQWDFbqAc43i1TABxWy7OtRULSQekrozEdEAEHKiEhbNk4fANKlmzhctf8QklKWSOcQygxq2dFZbohottlLtLUlSkXCQwYKAIDktufK7VosrBs+SZSClFFIDOSSEqTg53KPWSczABVS9nWZEtATaFXPET0gouUE4s94JBVeNQ6yT0iYJ/A2YqDWpTpIYc6HwDAFVWqeJUQSWYWydkyQjm+bBS7sa1Znrnj2xxOyJIVfudKhd1YjzsfGL1OJzgArLXZpd0tOUrmqKSi6V3ipV1IGCXKmAZjdT9GOLssgkpFpIVdSCCsYMU1BZ13he1CkjKhuf4GX0uiBeLlnBJBcFxm9XgSdkSR/8YqCMTgXBz0JD74ABWO2WeUhKBPSQxIUpYLgEEkqJbzx2xZxBVseQQAZSeiGGoDg0OOIB4gaROgAUKFCgAo/C7birHJTMSgLJWEsSRilSnoPs98ZIcpczD+HR+M+6LPlZmFNklEB/n0/pzY8skyyavjQ0r1PEMk5RezNR6F8pUz6uj8Z90Mm8pswf6dJ/nIc6YRhipqV3anhlDDSuJNPe0Q82bdJnRHHGK1T47dzcI5TJoFLGkCp/xAMS5PaSYdL5S5mP8KlN4liVEXrrAsWYtQY6Rhwd2GX9I3lmsqV2SVJnS/MSCDiC2I0ViXxjMvinjSszHheRuhi+UpRZ7OihcOo0LEOKaEjrhHlOmZWdJ/</a:t>
            </a:r>
            <a:r>
              <a:rPr lang="sl-SI" dirty="0" err="1" smtClean="0"/>
              <a:t>nPujGbRsSpUxUpeKTQ</a:t>
            </a:r>
            <a:r>
              <a:rPr lang="sl-SI" dirty="0" smtClean="0"/>
              <a:t>/SScFDq7wdICgNDrLkfHHcXTFfXsbhPKdNp/</a:t>
            </a:r>
            <a:r>
              <a:rPr lang="sl-SI" dirty="0" err="1" smtClean="0"/>
              <a:t>dUV</a:t>
            </a:r>
            <a:r>
              <a:rPr lang="sl-SI" dirty="0" smtClean="0"/>
              <a:t>/6h/2wvlOmgVsyB/3DX/xjEHXSIxU5Jz9Q3fHsjHlmuWMoxfQ3nyozm8kR/8Aqf8AbBEcp00/6ZA/7h/2xhJReCANWBZJvqZKMVtRtVcpU0luYR+NXuh6OUNednR+M+6MIqY0cSuGWeS6mPGn0N9L5Sl4fw6B/</a:t>
            </a:r>
            <a:r>
              <a:rPr lang="sl-SI" dirty="0" err="1" smtClean="0"/>
              <a:t>OfdUQ</a:t>
            </a:r>
            <a:r>
              <a:rPr lang="sl-SI" dirty="0" smtClean="0"/>
              <a:t>/5SVu3Mo/</a:t>
            </a:r>
            <a:r>
              <a:rPr lang="sl-SI" dirty="0" err="1" smtClean="0"/>
              <a:t>GfdHnwaCABmyAo</a:t>
            </a:r>
            <a:r>
              <a:rPr lang="sl-SI" dirty="0" smtClean="0"/>
              <a:t>/vzjVmbFlCjdr5S5g/06T/OfdHF8pqwATIQH+2pu27GEKe3XH1wlkFgQOuo6oFkl3FpG1Vyp6yZVP8AqH3QWXykLJvCzIqACq+cKkVu1FTurGAXIS/ih3DUHw2cSQrRnGQhpZJIErN0eUiZ9XR+M+6GfKVN+rJ/GfdGJ5w6QwOTjSJvLPp9h1FdTdjlJmH/AE6Pxn3R35SJn1dH41e6MGtJhgd8Yzzpm6Ezf/</a:t>
            </a:r>
            <a:r>
              <a:rPr lang="sl-SI" dirty="0" err="1" smtClean="0"/>
              <a:t>KRM+ro</a:t>
            </a:r>
            <a:r>
              <a:rPr lang="sl-SI" dirty="0" smtClean="0"/>
              <a:t>/Gf9sL5SJn1dH4z7owV6GidvhvNl3F0fI3g5Spv1ZP4z/thx5SJmdnR1rPujBqWcoSVE1b43QLJO6bBxVWjcHlJWlDpsyGSmgCyBQUAZMPPKXM+ro/GfdGCn4AakB9wqe4GHFoaWSaMikzd/</a:t>
            </a:r>
            <a:r>
              <a:rPr lang="sl-SI" dirty="0" err="1" smtClean="0"/>
              <a:t>KXM+ro</a:t>
            </a:r>
            <a:r>
              <a:rPr lang="sl-SI" dirty="0" smtClean="0"/>
              <a:t>/GfdC+UtechAPpnupGEMOQ0L5s+LNcUbo8pEz6un8Z90cPKVM/5CPxn3Y4xh0Ucdnx8YwM4kVwNPjt6oZZJWZFK0bs8pkz6uj8Z90N+U6Z9XR+M+6MEYYTC+ZLuLR7n4K7ZNrs4nKQEEqUGBfxS2Mdis5M/</a:t>
            </a:r>
            <a:r>
              <a:rPr lang="sl-SI" dirty="0" err="1" smtClean="0"/>
              <a:t>IU+nM</a:t>
            </a:r>
            <a:r>
              <a:rPr lang="sl-SI" dirty="0" smtClean="0"/>
              <a:t>/NHI6ou0jCDyvqaxyj/wDYT+nNjyyRPJokVzJ9gzj1Llh8jl/</a:t>
            </a:r>
            <a:r>
              <a:rPr lang="sl-SI" dirty="0" err="1" smtClean="0"/>
              <a:t>fp</a:t>
            </a:r>
            <a:r>
              <a:rPr lang="sl-SI" dirty="0" smtClean="0"/>
              <a:t>/Tmx5HKmMY5s28i2GlcmuPv0+pPSwevE5njHErck5AMOvdHErChUthUByA9aHPTfG4sngvZZyEKlzZgpUgg3wC14XhQ6jIliBEJNQQObyStspNi7EnTBLnJu3ecGJqEoUHOFapIbh1bWZVQ4xJTYEy0JTLYIAYB/aceMBmKCaipy0jys2Rye/Q9HAopXHqYzw0nvaGHmoA6ypSm7x2xnOefDs90XXhNLImFZ8VTAn6JAAruLY69UZ4pIMejja8uNdjnlCpu+5IE4DGGLASLyTQmoh6VJMCtNpABBSaEZUxEWW5F7MMiojqVNQw2WaOM46oQr4N6nAmsEQiEhFIImXvjEjJSOCVHJm52+ModfHHhX9oaovTAd/7RRIk5WR5loWPMH4gBnh1NHZcxZYFDA49IFqacWg6hHJcsYHHI573+M4barFGqQMhXs746ZdKtTIQ9Eti5L+yEoQSk6pGxW4goQlZPCRDJ8gLxJ6jxHtMZGXc2S7D3zrHFKEOkouhgSeJhigDGN9EbFLqDCzDTKBOnCH3Y7zZiaotY5MtszHFaO0cUptSdACT1th1wlLHnAjeR7Q47YquKaIt73Y2YCVDNgT2sB/7Q+6dwiMuYQsFCb4usS7Z0qcc+2HSpqyzpYHMEFqbxG6K3M19AqyRhClzCMoeOMJ957vdCNOhta7CBJrp8dkFSyuPqMD0qTwMNVLLvhwLk8SYbgV78HFqThhvA9j+qOGUToIIkAVMMmLdt/soPbG7M3n1HrfJkP7in05n5oULky8hT6cz80KOqHpRIgcsPkcv79P6c2PIDuj1/lh8jl/</a:t>
            </a:r>
            <a:r>
              <a:rPr lang="sl-SI" dirty="0" err="1" smtClean="0"/>
              <a:t>fp</a:t>
            </a:r>
            <a:r>
              <a:rPr lang="sl-SI" dirty="0" smtClean="0"/>
              <a:t>/Tmx4/EM3qHhJxY5K2+Giw2VtubZlAoWwfMEpyycCoDPw3RWKQCGOEDRZ06d5iTiupaORtOlSS+/9u/bsj1aw+G1mmS2nHm5gyCVKSp80sCeo98SVWxC5d+WoKScG101B3GPIU2dILgYbz8Zxe7F2ouWejXUHBQy4KGRjkzeET3jyP4fxOl1Lg1s+z3gygCSGrXtGcZy2bAUk3pbj7JqD6JOHAuOEaHZ0xM8/NK6YrcVRW9hmN4Jh42qhU9chV0MoJQoFwVMHSdFXrwfUNjjzQeSDdLjk75yxypN8mKSH3HPiMQRrDhMDsSCer1Rt7VsGSpXOLSb1HZRSFNhebE790WMqzyeb5sy0CX9G6Lr8PbFv8yKWyOZ+Fl32MJszYU6cm9LCboUUuVAMRqA5wIOGcR59imofnJa0tQkpVd08Zmbe8embNskuS8uWkJSolQbWjuTUlhQ6Bsqy5iHpkacYVeJer5GPHtTPJpEpazclhSlHzUgktrTAb4daLMtCiialSVAA3VBnBdscRQ5kGPVEGTJSAyZYLnopCQWBJLJG6M94ST7PaubCZwSpD9O4tQIU3RYNoDu64vDPvutiE8d8GKhJN43RVWgqewVi4nbI5i0Skz+lJUsC+lwCDkc0l2euDkZt6LJKUJCEpCE4AJDADqhsniYxSaV2JHDJto8jWGLGhwrSujGGkduUemy7NKXMXMUhJW10lQvAp0b29UZHwi2Vzc0rlS7qQUq5sEmgYkpOjg0yyhsfiI5P3qE8MoOikZQJSoAKDO9McKe58Y4WZ8W3iNdLLpBZnY19RjiEAUIDV4VqXEL5vyN0UZT+EmMFhBKSHcMe4F+6B3CPNUOKVD1iNgosd0Oc4CF8wo47GcsmzZimpdTqrHqTj2tEGbZLq1AlRuqIxbePFbIg9cax2xpSI1s2clfSNFMwUDjo4wMNHJvuTcdtjOGzj6Sh1v63hipI84lW5WHYGEEmkposXSKF/YTiN8NLHXq+Gjp2ZHcQIAYAAaCnqjoVpDEgcd2fZDykgOe4xtpBucXUtic937wuZ0J7vdHDNADCGzJ9WxhbYbHRIV9Lu/eB2hJQHLqD5DChL47u8R02k6H44QKbOJxPVjDqcuHwZSHWWeCQekG1DDTrxgptOlfjWIAOWWmUDXtBOrNTA5RjVhZOJOZ+OMNUuo3j1Ej2GAyJ4UCXcQcpe76PrKj6vXGdGNHh/vY9g5MfIU+nM/NCjvJl5Cn05n5oUdUPShCByw+Ry/v0/pzY8hSNY9e5YfI5f36f05sePxHK6kaEUAaJx3w82ReLA8DXvEMkqAMWEhW+I6nZWS+CKXz/v8A19yBzKvonsf1QKYFeaQFReONIHMQlVFD9oZT7onp7FPzs7VPZ747Z5qweldIoGALNVx6onzEFJxcHB6tuhwYg0D9ka2jDR7D8J2AlzQZgcAEVWASAygfGxxxOFTGn20rmkpZqzEJL6LUE0bOuEYDwOWlNrl3hqBuUxuntbrIj0KdNIVUOPUY8rxUIQnSR6XhZTnG7I8uaXZyWwNQRFnKtKgBeF7VqHi2B7vZAwA14EcYbMfEAtq3wW6o5U2dM9MuSxlzgQ6SG+KHQwG4AojB3I40vDjn17oiyyQQUkElsC94Pu01y4PEq2TkgpSpTKWWRiS4BL0FKZmlWOLRRbo52tLAzpCFBpqQtLgsoPUYGGbQtaeeEtyVFL0yGpPUYMVXgxooYj2jURAnWG+tC1E9AuB0WdlB3a9go5gQJ7aWOlvr6kkJKWrifZTvaI1tlc4hzRSHIO7MHdTuESFA8cD2VaIk2etSJiQAF0AfC6osSwrg/ZDRi3TXQJNb31KZB+PVBC4ZwQ4BDhqHAh8jEqybLmCq0pUCD56jVjdokAs93vidJkL5xKDKlmWCbgUSpQS4epPXdrnoBF5NXyQXHBSgOT7z8b+uFLqfGKdxx74mbcnIVNvIU7itCKpo9cQaAEUN06RECHFf6QRl3McdrHhhh19Yz3xyYjSmrZ8REC2S5gJKEhQYM5ArV3auDDqzjgts4kDmkg5gqbsLVz+MauC5iyd9yaE3sGbh+8V07ZaS90BChVh4p6sBnUd8T7IlWKwATk7h3o3VDF0Y5gkHhGRbT2Bq0Z1hUGhFCMwdDCBEXe07OlQ6VFN0S1X0pUjdFQmxrNCm4MyWJ/lANeuLxmmScaK+mrevsiMV+sxcWnY+aKahRNd7h67sIEdjLbzeDq9bRVSj1ZNxZVmYY4N8WU/Ys1Kb10EblV7CAG641uw/A6VLkc/baFnulRSmWKNeYh1HMYDDHFZTgldmqMm6owBT34b/AN4u7H4KWqYgrCGbBKzdUeCSKdbRrLTOsdnkc/ZESlKUQEuGUa9IP4wYBTjd2xrN4aKC1PK+aKnABAmJTRg+CjR2pU4tE/</a:t>
            </a:r>
            <a:r>
              <a:rPr lang="sl-SI" dirty="0" err="1" smtClean="0"/>
              <a:t>ObXwIt</a:t>
            </a:r>
            <a:r>
              <a:rPr lang="sl-SI" dirty="0" smtClean="0"/>
              <a:t>/jSXq2+v7+DFKskyXMSmbLUguKLSQ9cnoeIjn8R/XXfGx8OdpS56JRkzlKBd5ZCg11XjKdiFXhQEF8Rvw6zrjm3xwisZ60LLG4R+L8ntHJiXsKfTmfmhQ3ks/wAvR6cz8xhR2R9KIEPlgH9zlDW0I/Tmx5SqwkZjsOsev8qHksv79P6c2PMikY6RvlxluxXKirm2RQelB6oYEJdgT6ouYBarMF7iPisTyeHT3iPDNKKr7pP7kKS6S2XGJaXxgUvRXXBhKbCvr7Y5Ha5L1Ge62fbp/H5OkPjCuMWNXwOvHfCvjUYPjlrBUpBEamSap7kcSWUFJcEVpkRgRv8AdG0sm1xOlg4TEgBSf/Ybj3YRjVpL4+qC2KYoTZdW6aReGQKgC4OIYxHPjWSO/KOjBN45WuGejbLkKAF5mBoN+p9nXuazuwOWkANERNtEwTkAFJl0LlLVBIqhRyahYgEUrHnxV7I6Zt3bCzylJvJICgKhwLwq79YNciOMR5qZM1UtZIKklJBCgDR2BBxDnCBfwcuYlJWgFYVdP8pJIppjxA3RBXs1Etd5CA7ihJIoxGe7uhpVCTTNhHWi12hYVLLpWsUPilqswAOT1qN+5odnkTb1ZylMzuG1yejvmMg2+bYJlbpLZgZPVwOoYZU1g9oAx0I7yAR8boW3WwVpe6I5l7yesjuDCBLlsCQpQoaY1/mBMO2sF81MEqkwoXcdqLum5j9poi2OYRJ6aXIKhW8XSVFiq8pZDhiXJp2DE9rKVZLt4UmSRKvBVAltSWBJL9EEuToDB5ieiDeqmt46gYkDWrtrEeVOUAAFBVMSPaDhxc8YZalTCBdu3noFJJQaEB2erszw0fj2JyThvQOxbIQpC0JJTNJCmUAGV0ukWxUq8oFWbDMRWFCkKKFBlAsQfjvi3VKtAKVvKABHSF90jPHxkkNjuwZ4HtWWZhvgNMA6Sfpgecg5kaY9zvbvcmt1twV5rAZ8okaEYQVgWPfBrDKSqYyw4CSWNQS4FRpU04RRy07iqOrYhy5oIY0OlO6GTrUkBgxJoBj27h+0X20klSObVLvoILEKCbhZkkPTOMeidNBZUk3nIIcOCmhBOGIMNjqa1CzuD0jP7PDkhcypfxznxyesKXs8Gt9YJPSZRAvGpYHDhFnKlm6CQxORygtlsZUoBIdR0+MN8U8zYnpB2aQGFXA1qf6xaWDYr1mG6Mk+ceOSR37hBrYmVY087NIUosKOWUXogZlszoTQUjFbR8IZ81wDzaDkk1O4r04NE25SfwnRDEtOqbr/ANNRtLbdnsxuhF5YySyiN6lKNOGO6KbbvhOm0yebuLSQoKBJDUd3Y1xPYIz8mSNIKmSBGx8P1Gl4mEdox9wUpA4QUGsNmBo4oHGL8HM/i3YVu+INrRV4mBX7RyerCKJkZI9W5L0tYEA/TmfmhQ7kz8hT6cz80KO2HpRMDyoeSy/v0/pzY80j0zlQ8ll/</a:t>
            </a:r>
            <a:r>
              <a:rPr lang="sl-SI" dirty="0" err="1" smtClean="0"/>
              <a:t>fJ</a:t>
            </a:r>
            <a:r>
              <a:rPr lang="sl-SI" dirty="0" smtClean="0"/>
              <a:t>/Tmx5nFY8E5cihQoUMKCnSnqMc94hss6ZZacYPFdap7LdJrno8cviIKtRSEuhIMhKiyg9Ke1vj1w+VZ0ILgVZnrnj3x2Sq+kHA+3WEubkaH4wMcd1sdbXmfEv59xy06RHmlsRBkmGzwCwJxf1QVfAqdPc9J8HJq1WaUpbqJQkknHc+9miVIsaELUoO62cqUpRIDkAXiWSCpVBqYxtl8K5qJSUBCFKFAtROAwdAZzk7iCSfDKcCnnEylJerBSS2bG8QC27KOF+HyJs6fOgzYKQWYeMmjap03UbrEAUlLOkY4H36QKz2ackpaekpLP8ANirMSzFg6QW9sEtIDkpe8+T3X+1lh1xDIi2JgisYUJ34Q1VoNwkBxml6gDEpONNK4U3xbXMYks5GQxLe2B7NtAX0kuA6gQaMpJKSOogjqhI7b9DolBP6k2xWYrdS1guMmcKIFbzaZYVPAKRacHDOIJKPNuAOiS9KseGnDcGbCp8Ip5kyjMQWUSLhoaqNQx3Xldu6Hm1OXwiYYNbSLGbLYsM6jiMe3Ftx1hvOFJfJqjUZ+2KrYG0ZlqC+cCRdULqkgirFwQScm43os7OoglKqh2ObH3EQjTiyrXQtrFOJdmVQEZOC+LCmBo2/NoFa1IQHmC6gYk4IyFcLumnDBWGzAO4BGTiIm0pRY3XoQsAE1KCFBt7gEasxoYrGSk0pHHKDi249CZNsMggEpDmroJDj6XRo2+HosKJfigknM1poKRXWG3SpchEtAWQlEsXgiqglncDO6H686xaWe1pmJC0uytQx7DGzTSoSDt2DASoFJqCGI4xn9t+DUoPNQl38cXlUyvCuGR9zxd2lLGlI6tYukZKBB66QmLK8bLZMSmrM/Y03rovB1MATk5ao4xaqsS0r+ZlrmfNLCvnAkLXeQUCqg3n1AwOcAslmTJQsTkhSZmF0l7wDJYtQ4nc5yeA2rbUwi7RLjpFLgnUAk0B+DHVNXL4eDlWyd8lT4R2JSkS2UpRlIIXeU94gVugFTqcAPePEs8UOzrKZ3iGgxLcWAqMWNd0X9ptCwk82kE5AlhFVNnKvLPN3bwCSygcM2ZiWOm6HgnVRLwzY3WvlcPp/K61z7kGSlw8OKmNBBrfLSkhSPFNCNDl2+zfENc0HCOiF0cniElN6eHx9At8Zwxc7SkRZswwMzDDURsmc8YjqmiA3zHIDD2rkwL2BPpzPzQobyWf5ej05n5jCjth6UKN5UPJZf3yf05seZx6ZyoeSy/</a:t>
            </a:r>
            <a:r>
              <a:rPr lang="sl-SI" dirty="0" err="1" smtClean="0"/>
              <a:t>vk</a:t>
            </a:r>
            <a:r>
              <a:rPr lang="sl-SI" dirty="0" smtClean="0"/>
              <a:t>/pzY8ziseCcuRQoUKGFBz5wSHPZEKfPQsZpIrhjuiXPKCDeYgcHHuirmpamofL1iOfM5dOC2PRXxXff8fk7JnKBoT64sygmquwYde+KxAukKSX3P74tQtw4wjiku50RlGPo57+3v+sE0a4e3fHAK+2HXmLRxSNOzL9oRMYeFQ4F4CDlgfjCFNkBQYvi9KGHi+4skj0HwOtH92SkKClJUUlJNUgqNzqu4dmUT7XOAJLXTmD4qsqKwdtWwrk3l4sYqQpQJcOFFw7Gh4pHZGm2PaUTRzUxS0zS7G/0V0qz4KbLc4wpx+I8PpuS4OjBlt0+S2tEwEGpAUKEFiHGIORrAbNa5ctATXo+jTjdAEOnpbEYYCKuegLYUPcTujkSTPRL6ftWWmWZhe6GJuhzUgYcTGH29tfn1i6FJQnAE4k4qIBYHh7Yn7TnqlyFpGbJ6iQ/qjNIrHRgxpfESzS0xSXX7Gi8GdsplfNzEi4oklYd0kgCoq4oMMN8bG0KBAVVwK0IdNKilWxDa748wlbouth2iZziEhSilRulLmgOJSDgwcuMnyeNyYLepCQzXUXyehbLtF5JGkEtMk4jEF4g80ETOgrPDXdFvLU4wjkq9jZPS9SKpPRNKVvUFCrMniG7DUMInpSWFLt6oH0TmnhiR14MIeqWhTih1Hq7x3R1a+ibygFJIqdfNLb8C2+LOeqCi+TnaqWqJCnzUulC1AKUSEuWJIBUQOABPVEexz0zE9FTjUdR7wQeBBwIiTb7HznNqJuhKrxDO7oUgh3pRZ62hbN2YJV51XiopJLNUIRLFB9mWnrfDCJaVXzLrIC2t0JIDjpKAr203uAOuMuYsPCNV5SgpyyrqQKNkesg48NBGfFgSrEHJukoHfnwp647MUEonHklcgk2aySSaD2RTTLWpS1MpwcKDDTWL1FlZN0YV76xnFyC6iBQKIbc5jrxNU6ITuiUJXYMojz0thEiVODMYBapjw6bsmyIVRxo6RCKqNGyMRyFChRgHtHJZ/l6PTmfmMKFyWf5ej05n5jCjsj6UYN5T/JZf3yf05seY84HZw+kencp/ksv75P6c2PHtoSmU+teuGlNxjYrVsl2xakgkEXcM36mivWqYQGULu89jNB7PbCKKqO/9xEe/iMiYhkmnTTHhCTTdcDpctRSC1cOi/wAVjglF2au+Dy5wTQVV8adcFRexUCW3U41rENSKLDke9M5JsgYv3R2QkoJBw+Pj+kSUoO6OKWNx1gYq2ZHnqrRy2MdTM1pDJ1DTF2G+uHxxhymIjn3s9CoaFa9/6/fchDiOBbUPUdf3gMsHIht8PL6Dh8CN1E3i7SX79Q4mgZgPhCJ+N+4wKzIfGjv2VaHTEKGb9UMpOjHihq0qW/7w/wB9rWXtyaG5w30ChcC82oUMSN+MTbbMlSnvTA4rdBBVXQAxmXJ3esQKdLYUiM8UZO1sdGPJ5aqTv96v2/sdtXa6ppINEDAUc7yczjT+sQJCo7MSFZtAkpY1ikYpKkJObm7ZZ2bOLTZFtVKmX0gFQCgLwcC8kh24E9sUqF6RLs83flGr5kpWt0a7ZO3ETejOVcOSg5B9LN9GjV2aaDRwdFJLpUNUkUOhGXr8klG6Y1PgjtBAUZSlXb5dCi11JSlRIU5DApHWw0cRyYYzTceTVkcXTextuZqGLEklNHYmqkncWfiOEZub4UAzihSQkJUUhVas4IUMge0dcST4T2dF1QKphcslIa6xYuTR/YTGFtK7ylK+kSe0kxuHDpVziJKduos9UkT78tw4Y59WBzFcYsJkgKQ4xaPJrFtqdLKSmYpk4JJJS2YKcGi82J4XzhNAmKTcUoXnFEpLA3cwABhCvwybel/wa8jpF5tnZpWhUxAdSQLyc1AZjePVwrlJJL10j0VU0EhSCCk1SQQxG6MhttEvnCqWLpvKBSdR5yRoa/s9UxS/4szJzfchoQ8U1tsvNrJ81VX3l3Bi7M9IZyBHZ6k3SSxDdUdEG102YrSaMpNSxpnEebB58wEukXRp8YRHdzHStnZzy7DJhgcEmKhkbVow5ChQoykB7RyWf5ej05n5jChclvkCPTmfmMdjrj6UYM5UPJZf3yf05seS7UHinjHrXKh5LL++T+nNjy22JdCuD9lYaSuDQj5KeHykua4QyCSRWOAqm07RPs6AB8d8SAxDHOASTBkisYNqd3e4rqtx4074iWwJck+NRh8Y/wBIlqm1ut1xBtKqqIypxgSKPPLna+62ft/0dkTwfGZ9YOpER5kgBiHy74lIVllGOK6CrJLq7ATENX1QkzhnB1hohKxaJnRHclo1BiQoPFZZyXiykl4aJLIq3BFMcKIOvHCOLDRukXWV0yyVeIk2XQiLsGI1rkiMaorDJezKpKzSJ0lB4QFCKwdFIVsox8wQpMpyHJ6JcVOhHqJjqBCKmgToVq1QaWkJF0b83rjnCE14Deq8Ndo1ysRQokM9RHE0MMSsiDLFHg5B7bFjYreUFLqN0YfZq9NK1iZatroKi6nBc3mNVHEGKMhgOEJUsM7YQ1RbtonbSBz1KUSo5nshnOFmctxhKpHZiGbfFLZNsGTHF4QmrCIhmKBvZN+0cZsoNMTQwEqJEK3YHSjdDzLavwYLKqHhqsow09i5Mh/</a:t>
            </a:r>
            <a:r>
              <a:rPr lang="sl-SI" dirty="0" err="1" smtClean="0"/>
              <a:t>cU+nM</a:t>
            </a:r>
            <a:r>
              <a:rPr lang="sl-SI" dirty="0" smtClean="0"/>
              <a:t>/NHIdyaF7Cn01+uFHbD0oU//2Q==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838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53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https://upload.wikimedia.org/wikipedia/commons/thumb/6/60/Nanos.JPG/525px-Nanos.JPG</a:t>
            </a:r>
          </a:p>
          <a:p>
            <a:r>
              <a:rPr lang="sl-SI" dirty="0" smtClean="0"/>
              <a:t>https://upload.wikimedia.org/wikipedia/commons/thumb/7/7f/Javorniki1.jpg/555px-Javorniki1.jpg</a:t>
            </a:r>
          </a:p>
          <a:p>
            <a:r>
              <a:rPr lang="sl-SI" dirty="0" smtClean="0"/>
              <a:t>https://www.radio-odeon.com/site/assets/files/16199/gorjanci1808.800x0.jpg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9952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https://commons.wikimedia.org/wiki/Canis_lupus#/media/File:00_5781_Wolfsrudel.jpg</a:t>
            </a:r>
          </a:p>
          <a:p>
            <a:r>
              <a:rPr lang="sl-SI" dirty="0" smtClean="0"/>
              <a:t>https://upload.wikimedia.org/wikipedia/commons/thumb/6/68/Lynx_lynx_poing.jpg/375px-Lynx_lynx_poing.jpg</a:t>
            </a:r>
          </a:p>
          <a:p>
            <a:r>
              <a:rPr lang="sl-SI" dirty="0" smtClean="0"/>
              <a:t>https://upload.wikimedia.org/wikipedia/commons/thumb/b/b6/RedDeerCaithness.jpg/480px-RedDeerCaithness.jpg</a:t>
            </a:r>
          </a:p>
          <a:p>
            <a:r>
              <a:rPr lang="sl-SI" dirty="0" smtClean="0"/>
              <a:t>https://upload.wikimedia.org/wikipedia/commons/thumb/d/d5/Strix_aluco_%28Linnaeus%2C_1758%29.jpg/375px-Strix_aluco_%28Linnaeus%2C_1758%29.jpg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436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https://upload.wikimedia.org/wikipedia/commons/thumb/c/cc/SuhaKrajina.jpg/405px-SuhaKrajina.jpg</a:t>
            </a:r>
          </a:p>
          <a:p>
            <a:r>
              <a:rPr lang="sl-SI" dirty="0" err="1" smtClean="0"/>
              <a:t>data:image</a:t>
            </a:r>
            <a:r>
              <a:rPr lang="sl-SI" dirty="0" smtClean="0"/>
              <a:t>/jpeg;base64,/9j/4AAQSkZJRgABAQAAAQABAAD/2wCEAAkGBxMSEhUTExMVFRUVGB0YGBcYFxcYFxgYGhcYFxcZFxcYHiggGBolGxcWITEhJSkrLi4uFx8zODMsNygtLisBCgoKDg0OGxAQGy8lICUtLTctLTUtLS0tLS0tLS0tLS0rLS8tLS0tLS0tLS0vLS0tLS0vLS0tLS0tLS0vLS0tLf/AABEIAK0BJAMBIgACEQEDEQH/</a:t>
            </a:r>
            <a:r>
              <a:rPr lang="sl-SI" dirty="0" err="1" smtClean="0"/>
              <a:t>xAAbAAABBQEBAAAAAAAAAAAAAAADAAIEBQYBB</a:t>
            </a:r>
            <a:r>
              <a:rPr lang="sl-SI" dirty="0" smtClean="0"/>
              <a:t>//EAEgQAAECAwUDBwgHBgUFAQAAAAECEQADIQQSMUFRBWFxBiKBkaGx0gcTMjRTc5LwFkJUssHR4RQXI1Kj8SQzQ2JyFYKzwtOi/8QAGQEAAwEBAQAAAAAAAAAAAAAAAAECAwQF/8QALREAAgEDAwIEBgMBAQAAAAAAAAECAxEhEjFRE0EEIjLwFGFxsdHhgZGhwfH/2gAMAwEAAhEDEQA/APTLbt2TLmTETLzSyAopHnQFFJmFLE81QQAo82gWmuLc+mdnCgkBbXrhN2oXVkhIxchnwjS3RDFyUkglIJS7EgOHDFtHFIAM8rlpZ75QLxIYFxd/1BKW95hzVEA1fHQmJFu5UyJUwS1E3ioJyqoyxMAT/MSFIDZlVHi8uwrogAodn8rJE5BUL4uy/OKdJ5oBKWJwdwptQHwrEey8t7MoOq8g3bzUNGQTUYkBYLB82eNNdEK6IAM2vlrZgpIN8BSL7lJHNuCYktoUuxwcXfSpDpfLKzFUxPOBls9BgUpUCHNaqu0xODxorsK6IAMxJ5b2crUkhVGKWCiVAqujmkApUXSQMwoEOKxNtnKizy1rQSq8ggEXc1AEV6Rv6i11dGkNRJSHISBeLlgA5YBzqWAD7oAM6jlpZlIvC9UKYEMSUShNUGxDJIelCQDWkH2XyrkT1IQm/fmJvAXSQA5SSVaXgR+DRdTpCVgpUkKScQQCDxBxh7QAdhQoUAChQoUAChQoUAChQoUACjiUgYR2FAAo4Q+MdhQAcSGwjsKFAAoUKFAAoUKFAAoUKFAAoUKFAAoUKFAAoUKFAAoUZDaXL+RJmrlKlTiZaikkCWxILUdbtAP3k2f2M/8Ap+OI6keR2ZsLbMUmWtSReUEkgMS5AoGFY5bZikoJQHUMAQo5jJNTTLuxjI/</a:t>
            </a:r>
            <a:r>
              <a:rPr lang="sl-SI" dirty="0" err="1" smtClean="0"/>
              <a:t>vJs</a:t>
            </a:r>
            <a:r>
              <a:rPr lang="sl-SI" dirty="0" smtClean="0"/>
              <a:t>/</a:t>
            </a:r>
            <a:r>
              <a:rPr lang="sl-SI" dirty="0" err="1" smtClean="0"/>
              <a:t>sZ</a:t>
            </a:r>
            <a:r>
              <a:rPr lang="sl-SI" dirty="0" smtClean="0"/>
              <a:t>/8AT8cBV5ULMC3mLR0JQe5cHVhyNQk9kaBW15wClfsyyEsAKhRNXLMRdoMHZ8TkS07SnIVM/wAOVpT6LO6hzRoauo0yCCc2GaV5UrMMZFpHFCB2lUFHlLs/</a:t>
            </a:r>
            <a:r>
              <a:rPr lang="sl-SI" dirty="0" err="1" smtClean="0"/>
              <a:t>sZ</a:t>
            </a:r>
            <a:r>
              <a:rPr lang="sl-SI" dirty="0" smtClean="0"/>
              <a:t>/9Pxw9cRWL6Ttaabn+HUQtQTeSSQAVAX/R9Fi75scIuYxH7y7P7Gf/AE/HDF+U+zAt5i0F9BLb78J1IruNRb7G3nrZKiMgTQFRoP5RU8IAZy/M37v8S5eusfTuuzY40jH/ALz7P9ntHVK/+kcX5ULOB/kWiu6U/wD5IXVhyGiXBoV7Unin7OpTFnAUlxgFMRzRuqQxdqEtmbYnuwsxJZJLEm65qCbo+rX8DGe/elZ3A/Z7TXNpTf8AkgqfKZZz/oWjqleODqw5DRLg0S9qzAEHzCnVeJHOdISUh/Q/3HL6pu3nDxpu2p4SpX7MQ2F69hS85utrhqGvMWpP3mSDhJn/ANPxw1XlEk4mTP6pfdfilOL7icWjVStorVcBlKTfvAu5uXRzSqjMePXEL/rU9IrIJICSTzkglSki6gMXUArXI8IppflCs3sZ39Ps58E/eLI9jP6pfjhucUIsk7YtTkmzKus49JwWTzSWJJqqt0Dm1bORbNpTkqWlEhcy7gQSAo3QWqkAY43mpi9IoleUuz4eZnk8Jfjhx8pNndvMzv6fjhdSPIWLmbteckgCzqJJLc5VQL2DpDEgA7nixsNqWsqC5ZRdarkgu7sSA+HaMC4GT/</a:t>
            </a:r>
            <a:r>
              <a:rPr lang="sl-SI" dirty="0" err="1" smtClean="0"/>
              <a:t>eVZ</a:t>
            </a:r>
            <a:r>
              <a:rPr lang="sl-SI" dirty="0" smtClean="0"/>
              <a:t>/</a:t>
            </a:r>
            <a:r>
              <a:rPr lang="sl-SI" dirty="0" err="1" smtClean="0"/>
              <a:t>Yz</a:t>
            </a:r>
            <a:r>
              <a:rPr lang="sl-SI" dirty="0" smtClean="0"/>
              <a:t>/wCn446jyk2c4SZ/FpbffrBrQG2iPPmqC5YSHSom9Q0ASSDeFBVgxxemEZFXlJs4/wBGf1S/HHP3l2f2M/ql+OF1IclaWabalrmyynzcrziSFXmdwQUXeggr1OG+I6trTmpZVE0+savUsbuABTixckNQkUf7yLP7Gf1S/HC/ePI9jP8A6fjg6keRWZc2jatoCmTZlFlMcSFUxSWAAxqeqDL2tMYNIW5vMOcCybtfR/3f/ks5YGg/eRI9hP8A6XjhHykWf2M/ql+ODqR5CzLtO15wAKrOQLwBJUQEpJ9NXNokB3O4UD0JY9pzVKSFWdSQo+k5YBiXIalQBjn0Rnh5S7P7Cf1S/HDj5SLP7Gf/AE/HAqkX3BxaNrALdMWmWpUtN9YHNTg56Yx6/KVZwH8zP6pfjjp8pVn9jP6pfjg1xCzNdapqxLvJTzqUIJZyASQmpYEmmkV1k2rOUpIVZlpCiATWmqjRm3duUUR8pVn9jP6pf4Ljo8pNn9jP6pfjg6keQsy5/wCsTglJVZyCQXLlgQHFLv1jdAD4lsRWVYdoTVqCVyFIcE3nJAwbIVNabs4zZ8pNn9jP6pfjhHyk2f2M/wDp+ODXHkFFs20KMQfKVZ/Yz+qX445+82z+xn9UvxwdSPIjcQoq+Tu20WyV51CVpAUUsu67gA/VJDVhRYHjvKuc9ttCRj55eOGLiICHDOwYcS8S+VE4C3WkGn8ZZfpiEJhVg4HaeG7fujhqPLNqdPVl7DyrIf2/XdDbwHEdNd56oRUEitNA9T11MclgskAElWWpUcOuISSWpmkpX8kNvv8AX3gm7LSDPlhQeppwSojqLdLRN23s5KQZksMMVgYMfrAZNnxeD7As6kmYVoKSyUhxX6xUAcxVNRQxahmUSzZvg2bxyVK7VTGx00qCdLO5iFS4KkNAxMAAelPl4552ukdnli2cvmkh613QdYAk6uXz1gkwBQZ2ORgYLG6R1QpKw4/6GSmH3aVgZJyjpW4h4QrNivgYR2/AkogolvCu2NqKOJTvZ67ur8oeE0cU4YfrHRK1hkxbF2dtBU0yGYi4t2sZSsdAbU6wydJQsuQ+WJ7oEq3J0UQ7OA4xbGCS5gUSwIO8Ef3ilyQCRYZd4c1yN51xZ20ideaAFLYPXQ/icOuHBJBxbth1FfNwj9AvnNBDAScRHSYT76YxGm/cu9uw1RIjiVGH3uqGqLViXG3cpO/Y7fheceAhWTQwSi9DAm3sh6F3ZIVNbKEFA1OHdDQDm0dJJwi0nHOSHZ4OTh6I1UOFOd+HbDm64FMUb4fJPeQ3cYfXSFJp4yOKaHQ4Jevz1wKYtoUuaNIWEPS2gycxi3d8gwM54YPTs+eMK9V/k/rBLoLERS3uRsyOo4QwmDKSMBjoSG62aBmWTRoLWBx7rJ6z5LfU1e9V91EKOeSv1M+9V3IhR1w9KMzy/lgf8daX9srviHImuAMdBpwiZywH+OtXvVd8U6VRyS9TudEU5U9MOc/8+7LzZuzvPLIK0pAAqWJq7UcMAzEvipOsXezuT60zAtak83AJepwBL4DdX88hJtSkFKkkgjDu+RpSNXsXlKlTJmpusWvA0HEGoT1t0PGFXW1jY1hCMMtq9/f2LtSTEPaH+WpIZ1JI3OxAidOIehB4GIFpVlrHmbM9GPmRjbTUbxQjQ5gwKQrI4RebS2aFm8klKsCWcHS8M+MU5kKSbsxLaF6H/ifwxj0oVFPK3OKdJ01bsO80kOTgOyBrmJUsMoEtQOOnugol5M4+cs4ZNkJDKCQ43YA498bK1tjnu77hQYY1YcqWoBylQGDlJbrwjkRdNFWsPCIIlJ3QJU5mw6cTwqIeVE503OOv8oqMTKUmPUoDEjphiqnQd/5QgGjsWkQ2DmIeox/Ruts4eEvUHiD+cKOXrtcjlQdRingQ6WnEnHTd8mGkRIRJWoApQsjUIURiRi2oI6IauQrNKq4c0/lGcncuOBiAIDaJKyXSoDTmg6Zw5ZY3TQ6Gh6jDgTCUrDcbjwKVgK0xa7L2ROtH+Wh05rLhHxfWOTB97RUykqOaQ+V0nteBZdgTscux1iDD/NLxBT8JH/sY4UKOKm/4gdpU/Y0Gl9yuojqltUkDjSOUV6Kg4xY98OTLSOOpqeuEsAs6QeMWlbYycrkVVoCJhSXLpBoCf5tMOn84fLtIUWAPSDk2fTBSgCgAD1YUHEmF5ojBus07IttCyjrbh1/pCbh2mGMvSGTCUteZLlg53P8APCFoVsWDWw7NSgHD9YbUGj73/Bs4ZImgkEEFq0Ncx0YwaZOHX89MJ42GvmMTLBqerLp1jq1hg3RuwfrfsgSppOX4Q1Sqgbn6XIPdBzccXvY9b8lvqaveq7kQo55K/U1e9V3IhR1Q9KMzy7lh69afeq74p4uOWHr1p96rvirRL3txjlayxgFIOIURuZ4aJJb0+NMfn8YOUF8CeAJhpIzpuNO+GrvY0l5Y6e7s/wAff7fMJYJpll3zdxQimREayx7SEwAKLLOBwCuGh3dUZBod+2qRzSgqHBw0ZVaHU3Ko13TeDck3EqKgSEgqOtNHhk2zS5yKVSrAihBGY0UN8ZFe3ppR5tplzSh3tq252wiZsXaqkFxm15BzoKjRQw78m5X4WUVdPJ2LxkZSs1gt7PsGv8SY40SLr8S5bo64k2nk9LWOYVIyIBcH4nIO/sMTLLaJc30FOQHINCOIgqyUmkc8qtS+WbxpU2vKSAlKk1DhmINeII1iDP2PJW3MCd6Ob3UMHlTy9A4JqM+jsp8mUhYNM9M/1hRk1sKceQVk2dKlhkoTXF6k8SamM5b9kqExXmUXpbuGKQ2oYkHF8I0NrsCJgLipFC51JFHbEmA2bZ8pDLQhizO5feC5jSNVwyn7/sydJTw0Z/</a:t>
            </a:r>
            <a:r>
              <a:rPr lang="sl-SI" dirty="0" err="1" smtClean="0"/>
              <a:t>YlhTOWQokBIBIwUXJDahmrnwjRDZVnSKSkn</a:t>
            </a:r>
            <a:r>
              <a:rPr lang="sl-SI" dirty="0" smtClean="0"/>
              <a:t>/k6j1qJaOydno88JwopiCMlO1TvoOoQ9ZJeHWrSllMKNCKw0ViNgSrpJUupcKFboyF3PjidYfsCxGzW2WmewvpVcUKpWVAAAHDMgjWmYJsAtuj9YsLBOSppakg86/LJAN1Q5zVwwNRqcKRUa79Mu6M6vh16oln/ANAs6UXESwALzAFTAqNTUtk2GAAwjqdiSF1KHKcnU7NmCflhEtE8n8+MPlLc4t+OjRHUe1zDptZK3aM0Kny5JEpYU5UhSXUEhKueFFTDnBKQLpJctQFiL2FZRX9mlOM7icd4AYwUVaYSkYM4wBNA77+2JMrzhcMhifSq3EJbsfphp4wKXAkKOVGonBgNG0/KMRyi5KlHnZ0o80OvzRTzhmu4oGuZAbdG3TKD1cnW8cjuLCkMmuD/ADBqvRQ6gx4U4mHCdnglo8ev6QxQ3jpj0i2cmLOu9/AunF5ZuneQAbp6jwjMbX5LKky1TZavOSh6RUGmJDsSrIgF3oG0xbshXTIcbGcuZmOimg7TBBKb57tIcsOI01NisDcDfqc+mOTJwG6AJSTEfzueJPyOiCwXJ37SBmOuAWideDNTeICqbuhlTBtkQpZuhhTeMYcJwFR1v+MDaGDZ4UCoIJb0iAotq7YaxSyBKRMeOqHo8D3n9YBZpYDJFAojDfEsLHA4No2UJ4Kjsz1nyV+pn3qvuohQvJYf8Gfeq+6iFHVD0og8u5YevWn3yu+KeLrldLJt1qYO01ffFOZZxIaOaSbbDBLs5YUibQ448IqpSVOWLYfNeMFE5YYuD87oy2wzqlFzeqPf5r+bLf6E5VnToOpu6IxsbVSxGhx6D+cPlTnDwRCopNoweSKiWg4g/hDbVJCWZ4lLlZtx1G8fl8lTJV4M/CLv3JsXnJJA82qY7qe5wDBXa46hFzReVYzHJ20+aUUKPNVTgRgeBcjqi/mrun5wzjy/Exkqjuet4RxdNWJSJQENNcnr1cCMIJKTeqX3A6bxmeOEEMocDqKf3jDSa6zkiaXY1o764AvvqI6s3S+Rx3b/AM/7wyVzSxqTgdRpubTp1g7vFEdwMxwXgYiIqdOTQIQQCA17Dmuw0A35aO0Es0+YfSlgU/mBq+oJozV7Iei3cpSv2CzFtU4N+v59sJO0Uyihd1SgXPNDtRq9Kh1QlOcx1H84GlCgwYCtCCTvLA9zxa02zuRJPYm/SATEEXFJpUqBdlO1KDoc6QzZu2CsBCb6ccmNMQC7pTUEYGrPRoect2Hd3PAyu6p8iwO45HtbqhSa4IVM0Gz57ywMWBQQa0FA74uluuJaEEAFJavoksDwpTuil2fNCF1wXgcgrCvEU6BrGhkrDAERMZNMxqwVtihnbZEqZ/EWoMsg0C83egcBxdzZsBjEmbt+Qpw6i4wuLyGVPyiXt2eUICgUj+JLBvBxdM1CVtUMbpVWrMaQKcjzRCkhkE84VYPR2wGtMn3R0tqWbHLsHsc0qQSMqpLZEOKmsCBZQOUwOQdRRXZdETAugIIbvfOIttShKHGL8wZ3sqaMC+54yTzYbTtcx/KTkylEtU6Q6UpqqWSSwepRmAnTTBmrmbHZVzTdlC8SKn6qRqpWA742c6daSQqb5ld2pCbwLJr6Jo5xclgw1jqJNp+sZBFMlhjR6Cny9MI6otpZIuYraew50osAqYg4KSgkbxdDtV2JxiGrZU4BzKmNr5tX5R63Z7EVAFVCwcjB2wr84RGnTEop6ShpgNyjl0Oaw14hpAoNs8ln2VaReUlSRqUqCTwJDExbbI5NrnJ84VBCD6LhyreKhhvzja7S2wCgpmGWhBpkOhzieEUO29rpVKuyZqHKgCEkXru5jSoAO4mIfinLEVk7KfgZvMlgBM5PyZCfOTlrWAQGGFTmE1PW26LCx7Vs6SZaWSkFklmlkahsA71MZhNomFIQVkpGCTgMenOj4QgYemU/Wxt0qeIq/wA9i25V2NMsoWiUhLlytNCVAu10GrgGrHojKqbJ+nEfP4xanADIPdGSXLlhvMV9plseMbwulaRz1ZQzpXv6fs9c8k3qJ96ruTCheSX1E+9V3JjkdsPSjnMPyjlgWu0kZzVk9Zitly2GXz+kWnKP1u0e9X96K5o2RkwM2zJViOqkQghSCxqMos4bMQCGMZ1KSksbjjKxFRL/AJfnhD0K+Wb+/RHJYILYfjvEFJ6+/cY89pp2OxTjP1b8/n3f6nUwlILUbX+0R0yZlCF04CnHfEqWlV1iQTqA2ekO9jNpp2YDzmqT2Rdcnp5WooxCQCCcQHHNP4RTqESti2zzc5LVCyEEcTQjgT1PGNbzROij5ZXRs4DappDNnR9MG/GCiBTkOK4D88ejGOOk1rWo7Jp2wQbTZZpP+dQc70RXHMafjDbGuYk8+YSWwaj8XfuiwWKka4HcBh1uemBKQBEObNIxT3DpN4VH9wSC0MShi2WXRvzx74Yk3aPQ5YjXoxhs20MxZyB6NcCQHBAqHhpasIl+XLCkQOaWYipeg1oQ26hNYFLmKIvEEVYuGOVQNHLNXjBCgHUEYH5xicxeS1aSCGcBiCOr84BaLSxAKVNQhgFA1bnHtYaPuhBR/A8fmsOlq5zsL2NKP+D/AJb4qElfJE4O10NsduAUU3V3WLpUn0cOtNacDpTUbEtQVzCQS1DqnIg6ig6jnFECkpH1WoKMBk3CmG7UQ2WgguklJFWDUOocYGu41fOHJWMmta+ZtghQOowim2xtFSTcSwo5o7AuGANMjj+MKXtpdLyQWzBKX6K98V21JwmTCtmoA3BzXpJhPbBnSp+bzIir2z5oKeZdapvUAD1Iow4DDHcZf7ZKVzlTQ9QAVc0B8mNQQAXNcH0ivn2e8KXb1KlINMwXBoz9cE2TZ5oHOMolDBrg50sZgnPEbiRi4MdFJqS+Zl4mnpeNibtVZly0FKgCVpATQ3wSHCR9YsSWFTrFjZrLdDlRCQ5alOJOWMTpswJSVq5oFLox4CKK121SzonJILjidT3dph1LIzhRc3gdtHal0KSlRSjFy4JDa5Dt4RjbXyl+rKD/AO4hkgbhielodypE1SgLpMsVJAJF4fzkBgwIbid0U0iyKWSEJKiElRZgyU4qLnAOOuKjFT8zO9R6SUYq7fv+feBk0rmF1qKjqW/CghIktD5Yh99jHTGCOKpVk3dgzSOKU1YIUPDVqA3w7MnUu45KuyGWhAIEcMwaQKZMeKVzOTR615LPUz71X3UQo55K/U1e9V91EKO6HpRmYblJ63aPer+8YrYsuUnrdo96v7xitjZGT3FChQoYhk5DimOR0MRrPaQqhoqJE4Ai6Sz76xWTJZlqwLZb45fERvk0gy1TzaZZflDVY0gEq2BQYjjn2YmOpQRruz7Y4ng7ba463v8Af98+0HxjlhIROStQ5qVVbgztmzv0QETDClne8O0WrMhaou6NdN25ISWBK/8AgH7cI6naqFOJTqVjdZi2ZD4/</a:t>
            </a:r>
            <a:r>
              <a:rPr lang="sl-SI" dirty="0" err="1" smtClean="0"/>
              <a:t>qIypVBbLaVSlhaatQjUHERg</a:t>
            </a:r>
            <a:r>
              <a:rPr lang="sl-SI" dirty="0" smtClean="0"/>
              <a:t>/DRtdGy8RK+TVyLRf5tyYhqgqSwcYMda4cYSicx0jdjwiQVDB2J/tSIq6UOLY1qM2Jr0RxzaeTtpq2AKlZPHWvAZFNQdD+UNYZmCymGcSpOLujWSTVmFKryGzHYRg/ZFfaLemSUlYLKJFA7MKuOzpidMTm+Gen6boyG2Lf52Y9ClNARgdT09wEXFdSRKtCN3saWVaQtPnEVScaMxBILjrB4DKDXLwpQ6RD2FNQZSUpILDnJzBLu44vXOJbXS3Vwp3flEPc0krSaRMkBTO46Q9c84HLIvAEBJqyhStKfpgWg6FOKREtkgLBSoULHeCCCkjgQIuM7POxzyhe9tyYU1Bdy7cOaSwGXfDlpeKb9gllgof9wUoMcdcOd3YMGs5YZIH8tG0YdzRVSGlJmdN3YwKaDJmMznPsNFdjwGbqIa5MZRk4u6N5QUlZk47QVMCkXgoIIusKqAoCDiSaj9awWzWRRLHmg5qoW3A1fiG44EezUHziVM5SFEvgzGvFyOvqnTlkucTG7tJ6kefUk6fkQTa06QJKpU1hLULn1hiCXvDOhL6xmNmCXZUz5UhcqYZpSmUVN5wglKJgWShikFYZnDqNMjbzLU4e7TN8OvrjG27bt4qSlFwhVC9QRTqpk0b06Woin4mcFpW11jtgHtTZ6rMsSyXSQ6VagY9IPY3AQJpYxJt1vmTkpTMY3SSFNzq5Ppu3CK5dI6YRdrGdWprlq53+olzmpWBqnQxanhkNqxkFM6BPChQAexeSb1E+9V3JhQvJL6ifeq7kxyOyHpQjFcpPW7R71f3jFbFlyk9btHvV/eMVi1MCdKxt2MnudhREXbw4YOM8QR1iIp2reLJIS5YOKnCmjvEOrFD0sfbbMXf0n6+oY0iKXLM5b5pBZtpUTUCgbJuLa9MDlO9I5Kmlu8TojUklaWSXs1nOo7omTFZxXqQpJCu3P8AWJoVeDiMZKxSnqeRl16imunVDArI0+ctY5LW2NIJQxCZq4tChi1LcgBJDUckQ404d36fPAgMXF2Ikrk6z7enpYTEoUCGUou7OGKsjitzwoItf4huuE3TVwpwzUIxxOQyMUD0iRYLcZVDzpZ+rmnel+75OFajfMEb0K9naZbTHxiGtRehwggtKZr3CXGRDFtd4hYAlWGJJy3xx2tueinq2K/lBPBTLBe854NT8W6opOEH2vbEzCCl2TRzm500iNKmUjqpxtE5/ESvJLhfsm2O0KQQoFjxLHcQDURorBbzONy6ysRV6DFnrg4beN8ZqQilYudizkSypaixAASOJUFHqAD/AO4QTp6ltkmnVfpey/z6fz/00VjWRzTEopBiBKmvzhVOuPHeOlonpMcbi1hmzaeYgF2fPEZjUacfngdZFFZEMf8A1PCp64HLWRi5yJZ2ObtkcR/</a:t>
            </a:r>
            <a:r>
              <a:rPr lang="sl-SI" dirty="0" err="1" smtClean="0"/>
              <a:t>aA</a:t>
            </a:r>
            <a:r>
              <a:rPr lang="sl-SI" dirty="0" smtClean="0"/>
              <a:t>/tKCWCgUuXY56E6Y/IjRRlJW4MW1e4YJrCTLrBVZQ+agisZWNtQZEpaECaLovOkBWaSAe0VbHmprVQiGq0WgvdMjQl16O41oR3ZRYGcFyUpUay3YfzJZgeh26tRAUTmCyhBUwcJDBzkHNBxjqhseVVb1u5W7SsRm2cJJKFEOSNaGrGtco8+lKIPfHqmy5ipsoFYZRvAhmwUpNBeLUGpjzxdkKSqWsMpJY6iOmk8NPkztgchiIi2tqx1rpaATY1SuxNgIccBHZgGUMhvsIUKFChDPYvJL6ifeq7kxyO+SX1E+9V3JjkdkPSiTC8rioWm0XcfOr+8YoZG0D9au8Yxo+Uvrdo96v7xjIKSxbSJqylGzRKSZMtiBSYC7mAguoNl2dsAeDSkGjYHPMRzznd3sbQppr1f37/fCJK0oGIcnR36IdKlhI03Zw6VZkjFzx/SCFF0ggFmYs5L0box7IjUaRpRk7Rd39Mfn6Y3HCowgSkgCnTu+fnCCqUCDVm+ajGInnVBXPYONH66wm7gqTWZY+t//RISHYivYci41/SOElO8do/OCeYzfg2Qr89WkJSTGNrHbOtqll3Xvbj32EmcOHGnfDbzYHe35aR1CtY6pDw8ma6V8p/3+h4fE1GgGGkITOjcYLZ1ZQ2dLh5sRrg3aS/r8e/yyTailQUjEOKgsxDF9degQC3Wpa6LUTpgB2Qa7ArRKcQmk3drJpGrpWmGF/v9lVNSx3QWzKMPILVrAjQgiHuIsJMxokhXNV1drxWJm1aJcmYcIE7ESjcsNnbQmIqkt3dUafZtpKkBTMCSCzsD+AL8MejEKURhFns3ai5YNxqs5IfCFKKqR0vcIycHfsa9a6KUaC6RxoTThXrMYqzTyguDx3wS02lSzeWST84CAKIMVCHTVkyJVNbvY0dj26gslSSkD6xN6ve0Wth2tLnc0FlHAHPf1RhS8GsVpUhV5JYjA9kQ6cJXxkrqSN2R9XfT50g9hU5INCGBGIzYg6Y/NTX7FtYtHNFJrPdIYKFAWU+ObNl0i4VIQjnBQvIQBNANEsPSIydsc2JzMc6hKL0sVaUZK63LJEsCKXlHsBE8XwbkwCisj/yGfHGMrbOWM8r/AIRuIBoCASof7n7o7beWU2bKVLKEpKqFSXw3A5x0Qozi73MLlHbZdxZSSkkZpLjg8QlVMPMNZo6dskPIyamBND2DY/O6GgQ8LcRyFHWjtzWFcD2DyTeon3qu5MKHeSkNYj71XcmOR1w9KEYjlJ63aPer+8Yytrl3VEDDHrj3u08lbJMWpa5IKlEkm8sOTiWCmiOvkRYFVNnB/wC+Z4oKkdSsJKzPBol2Ux7Z9BNn/Zk/FM8UdHIbZ/2cfHM8UYdFlXPHxBEHWPXk8irCMJA+OZ4o79DbD7AfHM8UHQfI7nj80UJpx0irKSrN1b8hHuP0G2f9nHxzPFHTyJsOVnHxTPFAqDByb3PFLIogkKwGv4RIbMR659D7E/q6fimeKOjknY/YD4pnihvwzYRqWPG56c4DfIqDHtJ5IWL7OPimeKG/Q2w/Z0/FM8UR8JLk2VdcHkVnnPWJV1xHqaeR1hGFnT8UzxQ8ck7H7AfHM8UUvDS5M5VE3dHkxRHCmPWhyTsfsB8UzxQjyTsXsB8UzxQfDPkXUPIlyARSK20SI9v+idj9gPimeKOK5IWI42dPxTPFCfhZdmXGvbc8NlSqvjE5KqYR7F9DbD9nT8UzxR36H2H7On4pnihfCy5K+IjweOJrBJS7sev/AEQsX2dPxTPFCPI6w/Z0/FM8UC8LJdxOtF9jyC/i8MSqkexp5HWH7On4pnigw5EWD7OPimeKD4aXIKtHg8cQsYGEsER7J9CbB9nHxzPFDvoZYfYD45nig+HlyLqK+DyGVaFoUFJUUqGBBaFaLXOUVKVMU6wyjePOozHc0evHkZYfYD45nijv0NsPsB8czxRSoyXcjVweKk0ZmMNIj2r6E2D7OPjmeKEeRVh+zj45nig6LJueJZwl1j2z6E2D7OPjmeKF9CLB9nHxzPFF9IR4dMltHFM1MY9yPIiwfZx8czxRz6D2D7OPjmeKJ6L5Hc8T82DXKOqyEe2DkTYPs4+OZ4oR5EWD7OPjmeKF0WFyB5LR/gz71X3UQo0mzNmSrOjzclFxL3mcmpZzUk5CFHRFWVhH/9k=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4368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https://api.europeana.eu/thumbnail/v2/url.json?size=w400&amp;type=IMAGE&amp;uri=http%3A%2F%2Fgiskd2s.situla.org%2FMK_Foto%2Fd02607-005-b.jpg</a:t>
            </a:r>
          </a:p>
          <a:p>
            <a:r>
              <a:rPr lang="sl-SI" dirty="0" smtClean="0"/>
              <a:t>https://api.europeana.eu/thumbnail/v2/url.json?size=w400&amp;type=IMAGE&amp;uri=http%3A%2F%2Fgiskd2s.situla.org%2FMK_Foto%2Fd02607-003-b.jpg</a:t>
            </a:r>
          </a:p>
          <a:p>
            <a:r>
              <a:rPr lang="sl-SI" dirty="0" smtClean="0"/>
              <a:t>https://kraji.eu/PICTURES/osrednjeslovenska/ivancna_gorica_z_okolico/krka/reka_krka/DSC_0898_krka_reka_krka_big.jpg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685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https://govorise.metropolitan.si/media/cache/upload/Photo/2016/10/10/ja41_28_kraj_3_bigimage.jpg</a:t>
            </a:r>
          </a:p>
          <a:p>
            <a:r>
              <a:rPr lang="sl-SI" dirty="0" smtClean="0"/>
              <a:t>https://www.dinarskogorje.com/uploads/4/1/3/3/41338573/827729324_orig.jpg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23D73-9C66-4642-AD93-D09D7ABC491F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238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ucbeniki.sio.si/geo9/2650/index1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DINARSKOKRAŠKI SVET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DELITEV DINARSKOKRAŠKEGA SVETA 1. DEL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371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4294967295"/>
          </p:nvPr>
        </p:nvSpPr>
        <p:spPr>
          <a:xfrm>
            <a:off x="134020" y="55859"/>
            <a:ext cx="3068638" cy="5762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VISOKE PLANOTE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4294967295"/>
          </p:nvPr>
        </p:nvSpPr>
        <p:spPr>
          <a:xfrm>
            <a:off x="4443646" y="484484"/>
            <a:ext cx="1922463" cy="29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100" dirty="0" smtClean="0"/>
              <a:t>TRNOVSKI GOZD</a:t>
            </a:r>
            <a:endParaRPr lang="sl-SI" sz="11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4294967295"/>
          </p:nvPr>
        </p:nvSpPr>
        <p:spPr>
          <a:xfrm>
            <a:off x="6993880" y="84503"/>
            <a:ext cx="3063875" cy="576262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NIZKE PLANOTE</a:t>
            </a:r>
            <a:endParaRPr lang="sl-SI" dirty="0"/>
          </a:p>
        </p:txBody>
      </p:sp>
      <p:sp>
        <p:nvSpPr>
          <p:cNvPr id="6" name="Označba mesta besedila 5"/>
          <p:cNvSpPr>
            <a:spLocks noGrp="1"/>
          </p:cNvSpPr>
          <p:nvPr>
            <p:ph type="body" sz="half" idx="4294967295"/>
          </p:nvPr>
        </p:nvSpPr>
        <p:spPr>
          <a:xfrm>
            <a:off x="5891008" y="3062902"/>
            <a:ext cx="3063875" cy="309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100" dirty="0" smtClean="0"/>
              <a:t>SUHA KRAJINA</a:t>
            </a:r>
            <a:endParaRPr lang="sl-SI" sz="1100" dirty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quarter" idx="4294967295"/>
          </p:nvPr>
        </p:nvSpPr>
        <p:spPr>
          <a:xfrm>
            <a:off x="134021" y="3513108"/>
            <a:ext cx="3068637" cy="5762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KRAŠKI RAVNIK</a:t>
            </a:r>
            <a:endParaRPr lang="sl-SI" dirty="0"/>
          </a:p>
        </p:txBody>
      </p:sp>
      <p:sp>
        <p:nvSpPr>
          <p:cNvPr id="8" name="Označba mesta besedila 7"/>
          <p:cNvSpPr>
            <a:spLocks noGrp="1"/>
          </p:cNvSpPr>
          <p:nvPr>
            <p:ph type="body" sz="half" idx="4294967295"/>
          </p:nvPr>
        </p:nvSpPr>
        <p:spPr>
          <a:xfrm>
            <a:off x="4052706" y="3944789"/>
            <a:ext cx="3068637" cy="38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100" dirty="0" smtClean="0"/>
              <a:t>BELA KRAJINA</a:t>
            </a:r>
            <a:endParaRPr lang="sl-SI" sz="1100" dirty="0"/>
          </a:p>
        </p:txBody>
      </p:sp>
      <p:pic>
        <p:nvPicPr>
          <p:cNvPr id="1026" name="Picture 2" descr="https://www.gore-ljudje.si/objave/matijaturk/01617a_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9" y="484636"/>
            <a:ext cx="4275324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api.europeana.eu/thumbnail/v2/url.json?size=w400&amp;type=IMAGE&amp;uri=http%3A%2F%2Fgiskd2s.situla.org%2FMK_Foto%2Fd02607-005-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79" y="482174"/>
            <a:ext cx="4159999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36" y="3940768"/>
            <a:ext cx="3913590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879" y="3940768"/>
            <a:ext cx="3938892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Označba mesta besedila 6"/>
          <p:cNvSpPr txBox="1">
            <a:spLocks/>
          </p:cNvSpPr>
          <p:nvPr/>
        </p:nvSpPr>
        <p:spPr>
          <a:xfrm>
            <a:off x="6993879" y="3513108"/>
            <a:ext cx="3068637" cy="5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PODOLJA</a:t>
            </a:r>
            <a:endParaRPr lang="sl-SI" dirty="0"/>
          </a:p>
        </p:txBody>
      </p:sp>
      <p:sp>
        <p:nvSpPr>
          <p:cNvPr id="15" name="Označba mesta besedila 7"/>
          <p:cNvSpPr txBox="1">
            <a:spLocks/>
          </p:cNvSpPr>
          <p:nvPr/>
        </p:nvSpPr>
        <p:spPr>
          <a:xfrm>
            <a:off x="5457180" y="6555887"/>
            <a:ext cx="3068637" cy="38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100" dirty="0" smtClean="0"/>
              <a:t>DOLENJSKO PODOLJE</a:t>
            </a:r>
            <a:endParaRPr lang="sl-SI" sz="1100" dirty="0"/>
          </a:p>
        </p:txBody>
      </p:sp>
    </p:spTree>
    <p:extLst>
      <p:ext uri="{BB962C8B-B14F-4D97-AF65-F5344CB8AC3E}">
        <p14:creationId xmlns:p14="http://schemas.microsoft.com/office/powerpoint/2010/main" val="16690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13" grpId="0" build="p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VISOKE PLANOTE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39201" y="2071405"/>
            <a:ext cx="3876256" cy="182217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sl-SI" sz="1800" dirty="0" smtClean="0"/>
              <a:t>Visoke planote so porasle z godovi.</a:t>
            </a:r>
          </a:p>
          <a:p>
            <a:pPr marL="285750" indent="-285750">
              <a:buFontTx/>
              <a:buChar char="-"/>
            </a:pPr>
            <a:r>
              <a:rPr lang="sl-SI" sz="1800" dirty="0" smtClean="0"/>
              <a:t>To so najobsežnejši slovenski gozdovi.</a:t>
            </a:r>
          </a:p>
          <a:p>
            <a:pPr marL="285750" indent="-285750">
              <a:buFontTx/>
              <a:buChar char="-"/>
            </a:pPr>
            <a:r>
              <a:rPr lang="sl-SI" sz="1800" dirty="0" smtClean="0"/>
              <a:t>Zaradi obilice padavin je vode veliko, vendar se ta nahaja v podzemlju.</a:t>
            </a:r>
            <a:endParaRPr lang="sl-SI" sz="1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21" y="2071404"/>
            <a:ext cx="7813594" cy="4716592"/>
          </a:xfrm>
          <a:prstGeom prst="rect">
            <a:avLst/>
          </a:prstGeom>
        </p:spPr>
      </p:pic>
      <p:pic>
        <p:nvPicPr>
          <p:cNvPr id="1026" name="Picture 2" descr="Forest Products Chain-of-Custody (CoC) Standard and Certification (FSC™ and  PEFC™) | SGS Indone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2" y="4546811"/>
            <a:ext cx="4015457" cy="22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0570028" y="609600"/>
            <a:ext cx="1621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  <a:hlinkClick r:id="rId4"/>
              </a:rPr>
              <a:t>INTERAKTIVNI ZEMLJEVID</a:t>
            </a:r>
            <a:endParaRPr lang="sl-S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0" y="94635"/>
            <a:ext cx="5000625" cy="297180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5570" y="3066435"/>
            <a:ext cx="80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Nanos</a:t>
            </a:r>
            <a:endParaRPr lang="sl-SI" sz="1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432" y="94635"/>
            <a:ext cx="6677526" cy="29718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409432" y="3070729"/>
            <a:ext cx="2163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Javorniki</a:t>
            </a:r>
            <a:endParaRPr lang="sl-SI" sz="1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429" y="3220323"/>
            <a:ext cx="5286529" cy="352875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0" y="3374211"/>
            <a:ext cx="4506095" cy="3382353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4591665" y="3382800"/>
            <a:ext cx="11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Krim</a:t>
            </a:r>
            <a:endParaRPr lang="sl-SI" sz="1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5982662" y="6434448"/>
            <a:ext cx="884903" cy="31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Gorjanci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5643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34296" y="147484"/>
            <a:ext cx="4434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 smtClean="0"/>
              <a:t>Visoke planote so redko poseljene.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Zaradi redke poseljenosti in velikih gozdnih sestavov so dom velikim zverem in ostali divjadi.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7" y="1347814"/>
            <a:ext cx="4041058" cy="2646040"/>
          </a:xfrm>
          <a:prstGeom prst="rect">
            <a:avLst/>
          </a:prstGeom>
        </p:spPr>
      </p:pic>
      <p:pic>
        <p:nvPicPr>
          <p:cNvPr id="2050" name="Picture 2" descr="Lynx lynx po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32" y="147484"/>
            <a:ext cx="2564247" cy="38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96" y="4125861"/>
            <a:ext cx="4041059" cy="26724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756" y="147484"/>
            <a:ext cx="4685933" cy="384637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432" y="4125859"/>
            <a:ext cx="2123269" cy="267248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778" y="4125858"/>
            <a:ext cx="4008731" cy="26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NIZKE PLANOTE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7" y="4601497"/>
            <a:ext cx="3927458" cy="2181921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9017" y="2197959"/>
            <a:ext cx="3876256" cy="2039744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sl-SI" sz="1800" dirty="0" smtClean="0"/>
              <a:t>Nizke planote ležijo na vzhodu </a:t>
            </a:r>
            <a:r>
              <a:rPr lang="sl-SI" sz="1800" dirty="0" err="1" smtClean="0"/>
              <a:t>Dinarskokraškega</a:t>
            </a:r>
            <a:r>
              <a:rPr lang="sl-SI" sz="1800" dirty="0" smtClean="0"/>
              <a:t> sveta.</a:t>
            </a:r>
          </a:p>
          <a:p>
            <a:pPr marL="285750" indent="-285750">
              <a:buFontTx/>
              <a:buChar char="-"/>
            </a:pPr>
            <a:r>
              <a:rPr lang="sl-SI" sz="1800" dirty="0" smtClean="0"/>
              <a:t>Življenjski pogoji so boljši kot na visokih planotah, zato je vzhod </a:t>
            </a:r>
            <a:r>
              <a:rPr lang="sl-SI" sz="1800" dirty="0" err="1"/>
              <a:t>D</a:t>
            </a:r>
            <a:r>
              <a:rPr lang="sl-SI" sz="1800" dirty="0" err="1" smtClean="0"/>
              <a:t>inarskokraškega</a:t>
            </a:r>
            <a:r>
              <a:rPr lang="sl-SI" sz="1800" dirty="0" smtClean="0"/>
              <a:t> sveta bolj poseljen.</a:t>
            </a:r>
          </a:p>
          <a:p>
            <a:pPr marL="285750" indent="-285750">
              <a:buFontTx/>
              <a:buChar char="-"/>
            </a:pPr>
            <a:r>
              <a:rPr lang="sl-SI" sz="1800" dirty="0" smtClean="0"/>
              <a:t>Novomeško pokrajino prištevamo k </a:t>
            </a:r>
            <a:r>
              <a:rPr lang="sl-SI" sz="1800" dirty="0" err="1" smtClean="0"/>
              <a:t>Obpanonskim</a:t>
            </a:r>
            <a:r>
              <a:rPr lang="sl-SI" sz="1800" dirty="0" smtClean="0"/>
              <a:t> pokrajinam.</a:t>
            </a:r>
            <a:endParaRPr lang="sl-SI" sz="1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48" y="2182761"/>
            <a:ext cx="7986268" cy="46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4866968" y="98015"/>
            <a:ext cx="47489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- Suha </a:t>
            </a:r>
            <a:r>
              <a:rPr lang="sl-SI" dirty="0"/>
              <a:t>krajina je manjša pokrajina, ki leži na </a:t>
            </a:r>
            <a:r>
              <a:rPr lang="sl-SI" dirty="0" smtClean="0"/>
              <a:t>severozahodnem </a:t>
            </a:r>
            <a:r>
              <a:rPr lang="sl-SI" dirty="0"/>
              <a:t>delu Dolenjske. N</a:t>
            </a:r>
            <a:r>
              <a:rPr lang="sl-SI" dirty="0" smtClean="0"/>
              <a:t>ajvečje </a:t>
            </a:r>
            <a:r>
              <a:rPr lang="sl-SI" dirty="0"/>
              <a:t>mesto je Žužemberk. V Suhi krajini izvira in teče </a:t>
            </a:r>
            <a:r>
              <a:rPr lang="sl-SI" dirty="0" smtClean="0"/>
              <a:t>reka </a:t>
            </a:r>
            <a:r>
              <a:rPr lang="sl-SI" dirty="0"/>
              <a:t>Krka. </a:t>
            </a:r>
          </a:p>
          <a:p>
            <a:r>
              <a:rPr lang="sl-SI" dirty="0" smtClean="0"/>
              <a:t>- Ime je </a:t>
            </a:r>
            <a:r>
              <a:rPr lang="sl-SI" dirty="0"/>
              <a:t>Suha krajina </a:t>
            </a:r>
            <a:r>
              <a:rPr lang="sl-SI" dirty="0" smtClean="0"/>
              <a:t>dobila po suhem površju, saj poleg Krke ni večjih površinskih voda. Deževnica zaradi </a:t>
            </a:r>
            <a:r>
              <a:rPr lang="sl-SI" dirty="0"/>
              <a:t>prepustne </a:t>
            </a:r>
            <a:r>
              <a:rPr lang="sl-SI" dirty="0" smtClean="0"/>
              <a:t>zemlje in apnenčaste podlage pronika </a:t>
            </a:r>
            <a:r>
              <a:rPr lang="sl-SI" dirty="0"/>
              <a:t>v podtalnico in Krko.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5" y="98015"/>
            <a:ext cx="4677697" cy="3157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748" y="3251995"/>
            <a:ext cx="5201268" cy="3497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55" y="3643185"/>
            <a:ext cx="4677697" cy="3106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jeZBesedilom 5"/>
          <p:cNvSpPr txBox="1"/>
          <p:nvPr/>
        </p:nvSpPr>
        <p:spPr>
          <a:xfrm>
            <a:off x="4785852" y="6516143"/>
            <a:ext cx="206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Reka Krka v vasi Krka.</a:t>
            </a:r>
            <a:endParaRPr lang="sl-SI" sz="14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108155" y="3251995"/>
            <a:ext cx="3283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Suha krajina</a:t>
            </a:r>
            <a:endParaRPr lang="sl-SI" sz="1400" dirty="0"/>
          </a:p>
        </p:txBody>
      </p:sp>
      <p:sp>
        <p:nvSpPr>
          <p:cNvPr id="8" name="Pravokotnik 7"/>
          <p:cNvSpPr/>
          <p:nvPr/>
        </p:nvSpPr>
        <p:spPr>
          <a:xfrm>
            <a:off x="6850626" y="2944218"/>
            <a:ext cx="1180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dirty="0"/>
              <a:t>Suha krajina</a:t>
            </a:r>
          </a:p>
        </p:txBody>
      </p:sp>
    </p:spTree>
    <p:extLst>
      <p:ext uri="{BB962C8B-B14F-4D97-AF65-F5344CB8AC3E}">
        <p14:creationId xmlns:p14="http://schemas.microsoft.com/office/powerpoint/2010/main" val="8707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" y="108154"/>
            <a:ext cx="3806723" cy="2855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175" y="108154"/>
            <a:ext cx="3806723" cy="2855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926" y="3617971"/>
            <a:ext cx="3806723" cy="253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751" y="108154"/>
            <a:ext cx="3806723" cy="2855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199" y="3617972"/>
            <a:ext cx="3809104" cy="253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jeZBesedilom 6"/>
          <p:cNvSpPr txBox="1"/>
          <p:nvPr/>
        </p:nvSpPr>
        <p:spPr>
          <a:xfrm>
            <a:off x="101599" y="2963196"/>
            <a:ext cx="373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Lehnjakovi pragovi</a:t>
            </a:r>
            <a:endParaRPr lang="sl-SI" sz="14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149175" y="3005993"/>
            <a:ext cx="373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Stara kmečka hiša</a:t>
            </a:r>
            <a:endParaRPr lang="sl-SI" sz="1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8196751" y="3004206"/>
            <a:ext cx="373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Žužemberški plavž</a:t>
            </a:r>
            <a:endParaRPr lang="sl-SI" sz="14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1911926" y="6192731"/>
            <a:ext cx="373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Žužemberški grad</a:t>
            </a:r>
            <a:endParaRPr lang="sl-SI" sz="1400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6220690" y="6199692"/>
            <a:ext cx="3731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Stara kmečka hiša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9398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196</TotalTime>
  <Words>293</Words>
  <Application>Microsoft Office PowerPoint</Application>
  <PresentationFormat>Širokozaslonsko</PresentationFormat>
  <Paragraphs>65</Paragraphs>
  <Slides>9</Slides>
  <Notes>9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Berlin</vt:lpstr>
      <vt:lpstr>DINARSKOKRAŠKI SVET</vt:lpstr>
      <vt:lpstr>PowerPointova predstavitev</vt:lpstr>
      <vt:lpstr>VISOKE PLANOTE</vt:lpstr>
      <vt:lpstr>PowerPointova predstavitev</vt:lpstr>
      <vt:lpstr>PowerPointova predstavitev</vt:lpstr>
      <vt:lpstr>PowerPointova predstavitev</vt:lpstr>
      <vt:lpstr>NIZKE PLANOTE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DINARSKOKRAŠKI SVET</dc:title>
  <dc:creator>milan.predovic@gmail.com</dc:creator>
  <cp:lastModifiedBy>milan.predovic@gmail.com</cp:lastModifiedBy>
  <cp:revision>27</cp:revision>
  <dcterms:created xsi:type="dcterms:W3CDTF">2021-01-28T15:13:51Z</dcterms:created>
  <dcterms:modified xsi:type="dcterms:W3CDTF">2021-01-31T16:55:46Z</dcterms:modified>
</cp:coreProperties>
</file>