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6" r:id="rId3"/>
    <p:sldId id="270" r:id="rId4"/>
    <p:sldId id="269" r:id="rId5"/>
    <p:sldId id="267" r:id="rId6"/>
    <p:sldId id="268" r:id="rId7"/>
    <p:sldId id="271" r:id="rId8"/>
    <p:sldId id="257" r:id="rId9"/>
    <p:sldId id="258" r:id="rId10"/>
    <p:sldId id="265" r:id="rId11"/>
    <p:sldId id="263" r:id="rId12"/>
    <p:sldId id="261" r:id="rId13"/>
    <p:sldId id="259" r:id="rId14"/>
    <p:sldId id="272" r:id="rId15"/>
    <p:sldId id="262" r:id="rId1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7E9C-3490-4866-9A91-68DF959B7FEE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4D2A7-BED5-42F6-BA83-545EF7CCE7B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A4D2A7-BED5-42F6-BA83-545EF7CCE7B2}" type="slidenum">
              <a:rPr lang="sl-SI" smtClean="0"/>
              <a:pPr/>
              <a:t>15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DB561-3679-495A-BA7E-2D594A144B2F}" type="datetimeFigureOut">
              <a:rPr lang="sl-SI" smtClean="0"/>
              <a:pPr/>
              <a:t>28.9.2023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248D5-89A4-4C74-886C-1D1B547C695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kazalci.arso.gov.si/sl/content/zavarovana-obmocja-5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zrsvn-varstvonarave.si/kaj-varujemo/zavarovana-obmocj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odaja.com/zakon/zon/33-oddelek-zavarovana-obmocj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6000" b="1" dirty="0" smtClean="0">
                <a:solidFill>
                  <a:srgbClr val="00B050"/>
                </a:solidFill>
              </a:rPr>
              <a:t>GEOGRAFSKI KROŽEK</a:t>
            </a:r>
            <a:endParaRPr lang="sl-SI" sz="6000" b="1" dirty="0">
              <a:solidFill>
                <a:srgbClr val="00B05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83568" y="5157192"/>
            <a:ext cx="7088832" cy="1224136"/>
          </a:xfrm>
        </p:spPr>
        <p:txBody>
          <a:bodyPr>
            <a:normAutofit fontScale="77500" lnSpcReduction="20000"/>
          </a:bodyPr>
          <a:lstStyle/>
          <a:p>
            <a:pPr algn="l"/>
            <a:endParaRPr lang="sl-SI" dirty="0" smtClean="0"/>
          </a:p>
          <a:p>
            <a:pPr algn="l"/>
            <a:r>
              <a:rPr lang="sl-SI" sz="2200" dirty="0" smtClean="0">
                <a:solidFill>
                  <a:schemeClr val="tx1"/>
                </a:solidFill>
              </a:rPr>
              <a:t>MATEJA PRINČIČ</a:t>
            </a:r>
          </a:p>
          <a:p>
            <a:pPr algn="l"/>
            <a:r>
              <a:rPr lang="sl-SI" sz="2200" dirty="0" smtClean="0">
                <a:solidFill>
                  <a:schemeClr val="tx1"/>
                </a:solidFill>
              </a:rPr>
              <a:t>OŠ KOPER</a:t>
            </a:r>
          </a:p>
          <a:p>
            <a:pPr algn="l"/>
            <a:r>
              <a:rPr lang="sl-SI" sz="2200" dirty="0" smtClean="0">
                <a:solidFill>
                  <a:schemeClr val="tx1"/>
                </a:solidFill>
              </a:rPr>
              <a:t>ŠOLSKO LET0: 2023/2024</a:t>
            </a:r>
          </a:p>
          <a:p>
            <a:pPr algn="l"/>
            <a:endParaRPr lang="sl-SI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l-SI" b="1" dirty="0" smtClean="0">
                <a:solidFill>
                  <a:srgbClr val="FF0000"/>
                </a:solidFill>
              </a:rPr>
              <a:t>Širša  zavarovana območja:</a:t>
            </a:r>
          </a:p>
          <a:p>
            <a:r>
              <a:rPr lang="sl-SI" dirty="0" smtClean="0"/>
              <a:t>narodni park (1) </a:t>
            </a:r>
            <a:endParaRPr lang="sl-SI" sz="2000" dirty="0" smtClean="0"/>
          </a:p>
          <a:p>
            <a:r>
              <a:rPr lang="sl-SI" dirty="0" smtClean="0"/>
              <a:t>regijski park (3)</a:t>
            </a:r>
          </a:p>
          <a:p>
            <a:r>
              <a:rPr lang="sl-SI" dirty="0" smtClean="0"/>
              <a:t>krajinski park (64)</a:t>
            </a:r>
          </a:p>
          <a:p>
            <a:pPr>
              <a:buNone/>
            </a:pPr>
            <a:r>
              <a:rPr lang="sl-SI" b="1" dirty="0" smtClean="0">
                <a:solidFill>
                  <a:srgbClr val="FF0000"/>
                </a:solidFill>
              </a:rPr>
              <a:t>Ožja zavarovana območja:</a:t>
            </a:r>
          </a:p>
          <a:p>
            <a:r>
              <a:rPr lang="sl-SI" dirty="0" smtClean="0"/>
              <a:t>strogi naravni rezervat (1)</a:t>
            </a:r>
          </a:p>
          <a:p>
            <a:r>
              <a:rPr lang="sl-SI" dirty="0" smtClean="0"/>
              <a:t>naravni rezervat (56)</a:t>
            </a:r>
          </a:p>
          <a:p>
            <a:r>
              <a:rPr lang="sl-SI" dirty="0" smtClean="0"/>
              <a:t>naravni spomenik (1164)</a:t>
            </a:r>
          </a:p>
          <a:p>
            <a:pPr>
              <a:buNone/>
            </a:pPr>
            <a:endParaRPr lang="sl-SI" dirty="0" smtClean="0"/>
          </a:p>
          <a:p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467544" y="5301208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/>
              <a:t>NARAVNI PARKI SLOVENIJE: https://www.naravniparkislovenije.si/slo/naravni-parki</a:t>
            </a:r>
            <a:endParaRPr lang="sl-S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530120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sl-SI" sz="1400" dirty="0" smtClean="0"/>
              <a:t/>
            </a:r>
            <a:br>
              <a:rPr lang="sl-SI" sz="1400" dirty="0" smtClean="0"/>
            </a:br>
            <a:r>
              <a:rPr lang="sl-SI" sz="1400" dirty="0" smtClean="0"/>
              <a:t/>
            </a:r>
            <a:br>
              <a:rPr lang="sl-SI" sz="1400" dirty="0" smtClean="0"/>
            </a:br>
            <a:r>
              <a:rPr lang="sl-SI" sz="1400" dirty="0" smtClean="0"/>
              <a:t>  Vir: </a:t>
            </a:r>
            <a:r>
              <a:rPr lang="sl-SI" sz="1400" dirty="0" smtClean="0">
                <a:hlinkClick r:id="rId2"/>
              </a:rPr>
              <a:t>https://kazalci.arso.gov.si/sl/content/zavarovana-obmocja-5</a:t>
            </a:r>
            <a:r>
              <a:rPr lang="sl-SI" sz="1400" dirty="0" smtClean="0"/>
              <a:t> </a:t>
            </a:r>
            <a:endParaRPr lang="sl-SI" sz="1400" dirty="0"/>
          </a:p>
        </p:txBody>
      </p:sp>
      <p:sp>
        <p:nvSpPr>
          <p:cNvPr id="1028" name="AutoShape 4" descr="https://kazalci.arso.gov.si/sites/default/files/charts/kartazo_202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0" name="AutoShape 6" descr="https://kazalci.arso.gov.si/sites/default/files/charts/kartazo_202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2" name="AutoShape 8" descr="https://kazalci.arso.gov.si/sites/default/files/charts/kartazo_202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4" name="AutoShape 10" descr="https://kazalci.arso.gov.si/sites/default/files/charts/kartazo_202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035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2132" t="12740" r="21514" b="17256"/>
          <a:stretch>
            <a:fillRect/>
          </a:stretch>
        </p:blipFill>
        <p:spPr bwMode="auto">
          <a:xfrm>
            <a:off x="539552" y="313224"/>
            <a:ext cx="7992888" cy="5582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sl-SI" dirty="0" smtClean="0"/>
              <a:t>Zavarovano je dobrih </a:t>
            </a:r>
            <a:r>
              <a:rPr lang="sl-SI" b="1" dirty="0" smtClean="0">
                <a:solidFill>
                  <a:srgbClr val="FF0000"/>
                </a:solidFill>
              </a:rPr>
              <a:t>13%</a:t>
            </a:r>
            <a:r>
              <a:rPr lang="sl-SI" dirty="0" smtClean="0"/>
              <a:t> površine celotne Slovenije.</a:t>
            </a:r>
          </a:p>
          <a:p>
            <a:r>
              <a:rPr lang="sl-SI" dirty="0" smtClean="0"/>
              <a:t>Največji delež predstavljajo krajinski parki.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Ustanovitev in upravljanje zavarovanih območij v Sloveniji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l-SI" sz="3600" dirty="0" smtClean="0"/>
          </a:p>
          <a:p>
            <a:pPr>
              <a:buNone/>
            </a:pPr>
            <a:r>
              <a:rPr lang="sl-SI" sz="3600" dirty="0" smtClean="0"/>
              <a:t>Zavarovano </a:t>
            </a:r>
            <a:r>
              <a:rPr lang="sl-SI" sz="3600" dirty="0" smtClean="0"/>
              <a:t>območje </a:t>
            </a:r>
            <a:r>
              <a:rPr lang="sl-SI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lahko </a:t>
            </a:r>
            <a:r>
              <a:rPr lang="sl-SI" sz="3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ustanov</a:t>
            </a:r>
            <a:r>
              <a:rPr lang="sl-SI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 Vlada </a:t>
            </a:r>
            <a:r>
              <a:rPr lang="sl-SI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Republike Slovenije </a:t>
            </a:r>
            <a:r>
              <a:rPr lang="sl-SI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ali </a:t>
            </a:r>
            <a:r>
              <a:rPr lang="sl-SI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občina</a:t>
            </a:r>
            <a:r>
              <a:rPr lang="sl-SI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vsebine 2"/>
          <p:cNvSpPr txBox="1">
            <a:spLocks/>
          </p:cNvSpPr>
          <p:nvPr/>
        </p:nvSpPr>
        <p:spPr>
          <a:xfrm>
            <a:off x="609600" y="692696"/>
            <a:ext cx="8229600" cy="5585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Vsa večja in nekatera od manjših </a:t>
            </a:r>
            <a:r>
              <a:rPr kumimoji="0" lang="sl-SI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upravljajo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državni ali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občinski javni zavodi in koncesionarji 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(upravljavci).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sl-SI" sz="28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Njihova</a:t>
            </a:r>
            <a:r>
              <a:rPr lang="sl-SI" sz="2800" dirty="0" smtClean="0"/>
              <a:t> 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najpomembnejša </a:t>
            </a:r>
            <a:r>
              <a:rPr kumimoji="0" lang="sl-SI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naloga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je, da z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ukrepi varujejo živalske in rastlinske vrste, habitatne tipe,</a:t>
            </a:r>
            <a:r>
              <a:rPr kumimoji="0" lang="sl-SI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naravne vrednote in pokrajino. Urejajo tudi obisk in skrbijo</a:t>
            </a:r>
            <a:r>
              <a:rPr kumimoji="0" lang="sl-SI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 osveščanje javnosti.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Nadzor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nad tem, ali upoštevamo predpisane režime,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opravljajo 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naravovarstveni in prostovoljni nadzorniki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sl-SI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Viri in literatura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1400" dirty="0" smtClean="0">
                <a:hlinkClick r:id="rId3"/>
              </a:rPr>
              <a:t>https://zrsvn-varstvonarave.si/kaj-varujemo/zavarovana-obmocja/</a:t>
            </a:r>
            <a:endParaRPr lang="sl-SI" sz="1400" dirty="0" smtClean="0"/>
          </a:p>
          <a:p>
            <a:r>
              <a:rPr lang="sl-SI" sz="1400" dirty="0" smtClean="0">
                <a:hlinkClick r:id="rId4"/>
              </a:rPr>
              <a:t>https://zakonodaja.com/zakon/zon/33-oddelek-zavarovana-obmocja</a:t>
            </a:r>
            <a:endParaRPr lang="sl-SI" sz="1400" dirty="0" smtClean="0"/>
          </a:p>
          <a:p>
            <a:endParaRPr lang="sl-SI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Šolsko tekmovanje iz geografije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89654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l-SI" b="1" dirty="0" smtClean="0"/>
              <a:t>Datum: </a:t>
            </a:r>
            <a:r>
              <a:rPr lang="sl-SI" dirty="0" smtClean="0"/>
              <a:t>torek, 14. 11. 2023 ob 13.00 uri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b="1" dirty="0" smtClean="0"/>
              <a:t>Tema: </a:t>
            </a:r>
            <a:r>
              <a:rPr lang="sl-SI" dirty="0" smtClean="0"/>
              <a:t>Zavarovana območja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b="1" dirty="0" smtClean="0"/>
              <a:t>Šolsko tekmovanje </a:t>
            </a:r>
            <a:r>
              <a:rPr lang="sl-SI" dirty="0" smtClean="0"/>
              <a:t>je sestavljeno iz obveznega pisnega dela, ki</a:t>
            </a:r>
          </a:p>
          <a:p>
            <a:pPr>
              <a:buNone/>
            </a:pPr>
            <a:r>
              <a:rPr lang="sl-SI" dirty="0" smtClean="0"/>
              <a:t>traja 90 minut. 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Šolska raven je sestavljena iz:</a:t>
            </a:r>
          </a:p>
          <a:p>
            <a:pPr>
              <a:buNone/>
            </a:pPr>
            <a:r>
              <a:rPr lang="sl-SI" dirty="0" smtClean="0"/>
              <a:t> - </a:t>
            </a:r>
            <a:r>
              <a:rPr lang="sl-SI" b="1" dirty="0" smtClean="0"/>
              <a:t>sklopa A </a:t>
            </a:r>
            <a:r>
              <a:rPr lang="sl-SI" dirty="0" smtClean="0"/>
              <a:t>(vprašanja vezana na občo in regionalno geografijo) v vrednosti 20 točk</a:t>
            </a:r>
          </a:p>
          <a:p>
            <a:pPr>
              <a:buNone/>
            </a:pPr>
            <a:r>
              <a:rPr lang="sl-SI" dirty="0" smtClean="0"/>
              <a:t> - in </a:t>
            </a:r>
            <a:r>
              <a:rPr lang="sl-SI" b="1" dirty="0" smtClean="0"/>
              <a:t>sklopa B </a:t>
            </a:r>
            <a:r>
              <a:rPr lang="sl-SI" dirty="0" smtClean="0"/>
              <a:t>(vprašanja, vezana na predpisan seznam virov in literature) v vrednosti 30 točk.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25731" t="49828" r="28334" b="21625"/>
          <a:stretch>
            <a:fillRect/>
          </a:stretch>
        </p:blipFill>
        <p:spPr bwMode="auto">
          <a:xfrm>
            <a:off x="0" y="1916832"/>
            <a:ext cx="886195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avokotnik 4"/>
          <p:cNvSpPr/>
          <p:nvPr/>
        </p:nvSpPr>
        <p:spPr>
          <a:xfrm>
            <a:off x="323528" y="6237312"/>
            <a:ext cx="84249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dirty="0" smtClean="0"/>
              <a:t>Vir:</a:t>
            </a:r>
            <a:r>
              <a:rPr lang="sl-SI" sz="1400" dirty="0" err="1" smtClean="0"/>
              <a:t>https</a:t>
            </a:r>
            <a:r>
              <a:rPr lang="sl-SI" sz="1400" dirty="0" smtClean="0"/>
              <a:t>://</a:t>
            </a:r>
            <a:r>
              <a:rPr lang="sl-SI" sz="1400" dirty="0" err="1" smtClean="0"/>
              <a:t>www.zrss.si/wp</a:t>
            </a:r>
            <a:r>
              <a:rPr lang="sl-SI" sz="1400" dirty="0" smtClean="0"/>
              <a:t>-</a:t>
            </a:r>
            <a:r>
              <a:rPr lang="sl-SI" sz="1400" dirty="0" err="1" smtClean="0"/>
              <a:t>content</a:t>
            </a:r>
            <a:r>
              <a:rPr lang="sl-SI" sz="1400" dirty="0" smtClean="0"/>
              <a:t>/</a:t>
            </a:r>
            <a:r>
              <a:rPr lang="sl-SI" sz="1400" dirty="0" err="1" smtClean="0"/>
              <a:t>uplo</a:t>
            </a:r>
            <a:r>
              <a:rPr lang="sl-SI" sz="1400" dirty="0" smtClean="0"/>
              <a:t> </a:t>
            </a:r>
            <a:r>
              <a:rPr lang="sl-SI" sz="1400" dirty="0" err="1" smtClean="0"/>
              <a:t>ads</a:t>
            </a:r>
            <a:r>
              <a:rPr lang="sl-SI" sz="1400" dirty="0" smtClean="0"/>
              <a:t>/2021/08/2021-08-12-Pravilnik-</a:t>
            </a:r>
            <a:r>
              <a:rPr lang="sl-SI" sz="1400" dirty="0" err="1" smtClean="0"/>
              <a:t>tekmvanje</a:t>
            </a:r>
            <a:r>
              <a:rPr lang="sl-SI" sz="1400" dirty="0" smtClean="0"/>
              <a:t>-geografija-</a:t>
            </a:r>
            <a:r>
              <a:rPr lang="sl-SI" sz="1400" dirty="0" err="1" smtClean="0"/>
              <a:t>2021.pdf</a:t>
            </a:r>
            <a:endParaRPr lang="sl-SI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Spletna učilnica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b="1" dirty="0" smtClean="0"/>
              <a:t>Kako dostopam?</a:t>
            </a:r>
          </a:p>
          <a:p>
            <a:pPr>
              <a:buNone/>
            </a:pPr>
            <a:endParaRPr lang="sl-SI" dirty="0" smtClean="0"/>
          </a:p>
          <a:p>
            <a:pPr>
              <a:buFont typeface="Wingdings" pitchFamily="2" charset="2"/>
              <a:buChar char="Ø"/>
            </a:pPr>
            <a:r>
              <a:rPr lang="sl-SI" dirty="0" smtClean="0"/>
              <a:t> Brskalnik Google;</a:t>
            </a:r>
          </a:p>
          <a:p>
            <a:pPr>
              <a:buFont typeface="Wingdings" pitchFamily="2" charset="2"/>
              <a:buChar char="Ø"/>
            </a:pPr>
            <a:r>
              <a:rPr lang="sl-SI" dirty="0" smtClean="0"/>
              <a:t>Arnes spletne učilnice OŠ Koper;</a:t>
            </a:r>
          </a:p>
          <a:p>
            <a:pPr>
              <a:buFont typeface="Wingdings" pitchFamily="2" charset="2"/>
              <a:buChar char="Ø"/>
            </a:pPr>
            <a:r>
              <a:rPr lang="sl-SI" dirty="0" smtClean="0"/>
              <a:t> Šolsko leto 2023/2024;</a:t>
            </a:r>
          </a:p>
          <a:p>
            <a:pPr>
              <a:buFont typeface="Wingdings" pitchFamily="2" charset="2"/>
              <a:buChar char="Ø"/>
            </a:pPr>
            <a:r>
              <a:rPr lang="sl-SI" dirty="0" smtClean="0"/>
              <a:t>Interesne dejavnosti;</a:t>
            </a:r>
          </a:p>
          <a:p>
            <a:pPr>
              <a:buFont typeface="Wingdings" pitchFamily="2" charset="2"/>
              <a:buChar char="Ø"/>
            </a:pPr>
            <a:r>
              <a:rPr lang="sl-SI" dirty="0" smtClean="0"/>
              <a:t>Geografski krožek. </a:t>
            </a:r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Literatura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29605" t="14765" r="5090" b="10423"/>
          <a:stretch>
            <a:fillRect/>
          </a:stretch>
        </p:blipFill>
        <p:spPr bwMode="auto">
          <a:xfrm>
            <a:off x="395536" y="1196752"/>
            <a:ext cx="8496944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5177" t="45891" r="7857" b="27531"/>
          <a:stretch>
            <a:fillRect/>
          </a:stretch>
        </p:blipFill>
        <p:spPr bwMode="auto">
          <a:xfrm>
            <a:off x="251520" y="1124744"/>
            <a:ext cx="871296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/>
          <a:lstStyle/>
          <a:p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ZAVAROVANA OBMOČJA</a:t>
            </a:r>
            <a:endParaRPr lang="sl-SI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Kaj so zavarovana območja?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Zavarovana območja narave so ukrep države za ohranjanje naravnih vrednot in biotske raznovrstnosti na kraju samem. Znotraj teh območij veljajo predpisani </a:t>
            </a:r>
            <a:r>
              <a:rPr lang="sl-SI" b="1" dirty="0" smtClean="0"/>
              <a:t>varstveni režimi</a:t>
            </a:r>
            <a:r>
              <a:rPr lang="sl-SI" dirty="0" smtClean="0"/>
              <a:t>.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Največje in najstarejše zavarovano območje v Sloveniji je </a:t>
            </a:r>
            <a:r>
              <a:rPr lang="sl-SI" b="1" dirty="0" smtClean="0"/>
              <a:t>Triglavski narodni park</a:t>
            </a:r>
            <a:r>
              <a:rPr lang="sl-SI" dirty="0" smtClean="0"/>
              <a:t>. </a:t>
            </a: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611560" y="5949280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/>
              <a:t>Vir: http</a:t>
            </a:r>
            <a:r>
              <a:rPr lang="sl-SI" dirty="0" smtClean="0"/>
              <a:t>://www.pisrs.si/Pis.web/pregledPredpisa?id=ZAKO1600</a:t>
            </a:r>
            <a:endParaRPr lang="sl-S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Kako delimo zavarovana območja v Sloveniji?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b="1" dirty="0" smtClean="0">
                <a:solidFill>
                  <a:srgbClr val="00B050"/>
                </a:solidFill>
              </a:rPr>
              <a:t>Zakon o ohranjanju narave (ZON) </a:t>
            </a:r>
            <a:r>
              <a:rPr lang="sl-SI" b="1" dirty="0" smtClean="0"/>
              <a:t>deli zavarovana območja na:</a:t>
            </a:r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r>
              <a:rPr lang="sl-SI" b="1" dirty="0" smtClean="0"/>
              <a:t>1. Širša  zavarovana območja;</a:t>
            </a:r>
          </a:p>
          <a:p>
            <a:pPr>
              <a:buNone/>
            </a:pPr>
            <a:r>
              <a:rPr lang="sl-SI" b="1" dirty="0" smtClean="0"/>
              <a:t>2. Ožja </a:t>
            </a:r>
            <a:r>
              <a:rPr lang="sl-SI" b="1" smtClean="0"/>
              <a:t>zavarovana območja.</a:t>
            </a:r>
            <a:endParaRPr lang="sl-SI" b="1" dirty="0" smtClean="0"/>
          </a:p>
          <a:p>
            <a:pPr>
              <a:buNone/>
            </a:pPr>
            <a:endParaRPr lang="sl-SI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352</Words>
  <Application>Microsoft Office PowerPoint</Application>
  <PresentationFormat>Diaprojekcija na zaslonu (4:3)</PresentationFormat>
  <Paragraphs>69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6" baseType="lpstr">
      <vt:lpstr>Officeova tema</vt:lpstr>
      <vt:lpstr>GEOGRAFSKI KROŽEK</vt:lpstr>
      <vt:lpstr>Šolsko tekmovanje iz geografije</vt:lpstr>
      <vt:lpstr>Diapozitiv 3</vt:lpstr>
      <vt:lpstr>Spletna učilnica</vt:lpstr>
      <vt:lpstr>Literatura</vt:lpstr>
      <vt:lpstr>Diapozitiv 6</vt:lpstr>
      <vt:lpstr>ZAVAROVANA OBMOČJA</vt:lpstr>
      <vt:lpstr>Kaj so zavarovana območja?</vt:lpstr>
      <vt:lpstr>Kako delimo zavarovana območja v Sloveniji?</vt:lpstr>
      <vt:lpstr>Diapozitiv 10</vt:lpstr>
      <vt:lpstr>    Vir: https://kazalci.arso.gov.si/sl/content/zavarovana-obmocja-5 </vt:lpstr>
      <vt:lpstr>Diapozitiv 12</vt:lpstr>
      <vt:lpstr>Ustanovitev in upravljanje zavarovanih območij v Sloveniji</vt:lpstr>
      <vt:lpstr>Diapozitiv 14</vt:lpstr>
      <vt:lpstr>Viri in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ZAVAROVANA OBMOČJA?</dc:title>
  <dc:creator>User</dc:creator>
  <cp:lastModifiedBy>User</cp:lastModifiedBy>
  <cp:revision>34</cp:revision>
  <dcterms:created xsi:type="dcterms:W3CDTF">2023-08-11T17:49:29Z</dcterms:created>
  <dcterms:modified xsi:type="dcterms:W3CDTF">2023-09-28T04:21:36Z</dcterms:modified>
</cp:coreProperties>
</file>