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9" r:id="rId7"/>
    <p:sldId id="260" r:id="rId8"/>
    <p:sldId id="272" r:id="rId9"/>
    <p:sldId id="266" r:id="rId10"/>
    <p:sldId id="261" r:id="rId11"/>
    <p:sldId id="262" r:id="rId12"/>
    <p:sldId id="270" r:id="rId13"/>
    <p:sldId id="263" r:id="rId14"/>
    <p:sldId id="267" r:id="rId15"/>
    <p:sldId id="275" r:id="rId16"/>
    <p:sldId id="271" r:id="rId17"/>
    <p:sldId id="265" r:id="rId18"/>
    <p:sldId id="273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96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7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87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25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12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20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8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6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9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96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1D18-FE8D-415E-B70D-4DCB9F22EF22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31F4-E043-4EB1-B0A1-D759EDEBD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2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xTV3Jfzmy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ordwall.net/resource/4914366/verbi-modal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 CONSIGLI DI NONNA. COSA DOVETE FARE IN CARANTENA SECONDO NONNA? 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ME TENERSI ATTIVI in QUARANTENA secondo NONNA [SUB ENG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962" y="1825625"/>
            <a:ext cx="7735888" cy="4351338"/>
          </a:xfrm>
        </p:spPr>
      </p:pic>
      <p:sp>
        <p:nvSpPr>
          <p:cNvPr id="5" name="PoljeZBesedilom 4"/>
          <p:cNvSpPr txBox="1"/>
          <p:nvPr/>
        </p:nvSpPr>
        <p:spPr>
          <a:xfrm>
            <a:off x="268309" y="6300273"/>
            <a:ext cx="116553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Dovete: </a:t>
            </a:r>
            <a:r>
              <a:rPr lang="sl-SI" dirty="0" err="1" smtClean="0"/>
              <a:t>spalancare</a:t>
            </a:r>
            <a:r>
              <a:rPr lang="sl-SI" dirty="0" smtClean="0"/>
              <a:t> le </a:t>
            </a:r>
            <a:r>
              <a:rPr lang="sl-SI" dirty="0" err="1" smtClean="0"/>
              <a:t>dinestre</a:t>
            </a:r>
            <a:r>
              <a:rPr lang="sl-SI" dirty="0" smtClean="0"/>
              <a:t>, fare il </a:t>
            </a:r>
            <a:r>
              <a:rPr lang="sl-SI" dirty="0" err="1" smtClean="0"/>
              <a:t>letto</a:t>
            </a:r>
            <a:r>
              <a:rPr lang="sl-SI" dirty="0" smtClean="0"/>
              <a:t>, fare la </a:t>
            </a:r>
            <a:r>
              <a:rPr lang="sl-SI" dirty="0" err="1" smtClean="0"/>
              <a:t>doccia</a:t>
            </a:r>
            <a:r>
              <a:rPr lang="sl-SI" dirty="0" smtClean="0"/>
              <a:t>, fare il </a:t>
            </a:r>
            <a:r>
              <a:rPr lang="sl-SI" dirty="0" err="1" smtClean="0"/>
              <a:t>caff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cucinare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piatti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nuovi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giochi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favole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sognare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desiderare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l‘aspetto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truccarvi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pettinarvi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…), fare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fisica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allerarvi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abbracciare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9053848" y="2112135"/>
            <a:ext cx="2395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ASCOLTA E ELENCA ALMENO 5 CONSIGLI DELLA NONNA.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32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Vuoi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po‘ </a:t>
            </a:r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d‘aiuto</a:t>
            </a:r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 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Verbo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VOLERE.</a:t>
            </a: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it-IT" dirty="0"/>
              <a:t/>
            </a:r>
            <a:br>
              <a:rPr lang="it-IT" dirty="0"/>
            </a:b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2" y="1065395"/>
            <a:ext cx="4764122" cy="57926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182" y="1365198"/>
            <a:ext cx="6100736" cy="460088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9908498" y="1825625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</a:t>
            </a:r>
            <a:endParaRPr lang="en-GB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9024079" y="3961697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</a:t>
            </a:r>
            <a:endParaRPr lang="en-GB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9009089" y="5396459"/>
            <a:ext cx="67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7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COSA VOGLIAMO FARE? (Kaj želimo narediti?)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7154836" cy="4351338"/>
          </a:xfrm>
        </p:spPr>
        <p:txBody>
          <a:bodyPr/>
          <a:lstStyle/>
          <a:p>
            <a:r>
              <a:rPr lang="sl-SI" dirty="0" err="1" smtClean="0"/>
              <a:t>Io</a:t>
            </a:r>
            <a:r>
              <a:rPr lang="sl-SI" dirty="0" smtClean="0"/>
              <a:t> </a:t>
            </a:r>
            <a:r>
              <a:rPr lang="sl-SI" dirty="0" err="1" smtClean="0">
                <a:solidFill>
                  <a:srgbClr val="FF0000"/>
                </a:solidFill>
              </a:rPr>
              <a:t>vogilo</a:t>
            </a:r>
            <a:r>
              <a:rPr lang="sl-SI" dirty="0" smtClean="0"/>
              <a:t> </a:t>
            </a:r>
            <a:r>
              <a:rPr lang="sl-SI" dirty="0" err="1" smtClean="0"/>
              <a:t>diventare</a:t>
            </a:r>
            <a:r>
              <a:rPr lang="sl-SI" dirty="0" smtClean="0"/>
              <a:t> grande!</a:t>
            </a:r>
          </a:p>
          <a:p>
            <a:r>
              <a:rPr lang="sl-SI" dirty="0" smtClean="0"/>
              <a:t>(Tu) </a:t>
            </a:r>
            <a:r>
              <a:rPr lang="sl-SI" dirty="0" err="1" smtClean="0">
                <a:solidFill>
                  <a:srgbClr val="FF0000"/>
                </a:solidFill>
              </a:rPr>
              <a:t>vuoi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/>
              <a:t>un</a:t>
            </a:r>
            <a:r>
              <a:rPr lang="sl-SI" dirty="0" smtClean="0"/>
              <a:t> </a:t>
            </a:r>
            <a:r>
              <a:rPr lang="sl-SI" dirty="0" err="1" smtClean="0"/>
              <a:t>caff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Mio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nonno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vuole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l‘aiuto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nessuno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vogliamo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comprarci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videogioco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nuovo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Volete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cioccolato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cassiere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vogliono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guadadno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maggiore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36" y="182562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1816994" y="0"/>
            <a:ext cx="7377546" cy="6858000"/>
          </a:xfrm>
          <a:prstGeom prst="rect">
            <a:avLst/>
          </a:prstGeom>
        </p:spPr>
      </p:pic>
      <p:sp>
        <p:nvSpPr>
          <p:cNvPr id="5" name="Leva puščica 4"/>
          <p:cNvSpPr/>
          <p:nvPr/>
        </p:nvSpPr>
        <p:spPr>
          <a:xfrm>
            <a:off x="9194540" y="1825625"/>
            <a:ext cx="2849880" cy="12017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Ne: VOLIAMO (LETIMO)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8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5" y="159063"/>
            <a:ext cx="11327976" cy="6586032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456090" y="1027906"/>
            <a:ext cx="18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VOGLIONO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3219718" y="1790088"/>
            <a:ext cx="159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VUOLE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147775" y="2353469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VOGLIONO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2163651" y="2923504"/>
            <a:ext cx="131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VOGLIO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498501" y="3514793"/>
            <a:ext cx="185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VOGLIAMO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2601532" y="4056920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VOLETE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2331076" y="4550233"/>
            <a:ext cx="16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VUOI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018208" y="5190336"/>
            <a:ext cx="219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VUOLE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4456090" y="5683649"/>
            <a:ext cx="1944710" cy="37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VOGLIO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Traducete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Volere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6567152" cy="4351338"/>
          </a:xfrm>
        </p:spPr>
        <p:txBody>
          <a:bodyPr>
            <a:normAutofit/>
          </a:bodyPr>
          <a:lstStyle/>
          <a:p>
            <a:pPr lvl="0"/>
            <a:r>
              <a:rPr lang="sl-SI" dirty="0"/>
              <a:t>Zakaj nočeš jesti? </a:t>
            </a:r>
          </a:p>
          <a:p>
            <a:r>
              <a:rPr lang="sl-SI" dirty="0" smtClean="0"/>
              <a:t>Nočemo </a:t>
            </a:r>
            <a:r>
              <a:rPr lang="sl-SI" dirty="0"/>
              <a:t>iti v kino, hočemo iti v gledališče. </a:t>
            </a:r>
          </a:p>
          <a:p>
            <a:r>
              <a:rPr lang="sl-SI" dirty="0" smtClean="0"/>
              <a:t>Tudi </a:t>
            </a:r>
            <a:r>
              <a:rPr lang="sl-SI" dirty="0"/>
              <a:t>on hoče kupiti nov avto. </a:t>
            </a:r>
          </a:p>
          <a:p>
            <a:pPr lvl="0"/>
            <a:r>
              <a:rPr lang="sl-SI" dirty="0"/>
              <a:t>Hočete iti v Ameriko? </a:t>
            </a:r>
          </a:p>
          <a:p>
            <a:pPr lvl="0"/>
            <a:r>
              <a:rPr lang="sl-SI" dirty="0"/>
              <a:t>Otroci nočejo jesti mesa. </a:t>
            </a:r>
          </a:p>
          <a:p>
            <a:endParaRPr lang="en-GB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638519" y="402359"/>
            <a:ext cx="3812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Perché non </a:t>
            </a:r>
            <a:r>
              <a:rPr lang="it-IT" dirty="0" smtClean="0"/>
              <a:t>v</a:t>
            </a:r>
            <a:r>
              <a:rPr lang="sl-SI" dirty="0" smtClean="0"/>
              <a:t>u</a:t>
            </a:r>
            <a:r>
              <a:rPr lang="it-IT" dirty="0" smtClean="0"/>
              <a:t>oi </a:t>
            </a:r>
            <a:r>
              <a:rPr lang="it-IT" dirty="0"/>
              <a:t>mangiare?</a:t>
            </a:r>
            <a:endParaRPr lang="sl-SI" dirty="0"/>
          </a:p>
          <a:p>
            <a:pPr lvl="0"/>
            <a:r>
              <a:rPr lang="it-IT" dirty="0"/>
              <a:t>Non vogliamo andare al cinema; vogliamo andare a teatro.</a:t>
            </a:r>
            <a:endParaRPr lang="sl-SI" dirty="0"/>
          </a:p>
          <a:p>
            <a:pPr lvl="0"/>
            <a:r>
              <a:rPr lang="it-IT" dirty="0"/>
              <a:t>Anche lui vuole comprare una macchina.</a:t>
            </a:r>
            <a:endParaRPr lang="sl-SI" dirty="0"/>
          </a:p>
          <a:p>
            <a:pPr lvl="0"/>
            <a:r>
              <a:rPr lang="it-IT" dirty="0"/>
              <a:t>Volete andare in America?</a:t>
            </a:r>
            <a:endParaRPr lang="sl-SI" dirty="0"/>
          </a:p>
          <a:p>
            <a:pPr lvl="0"/>
            <a:r>
              <a:rPr lang="it-IT" dirty="0"/>
              <a:t>I bambini non vogliono mangiare la carne.</a:t>
            </a:r>
            <a:endParaRPr lang="sl-SI" dirty="0"/>
          </a:p>
          <a:p>
            <a:endParaRPr lang="en-GB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16" y="3067050"/>
            <a:ext cx="3790950" cy="379095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38200" y="4833257"/>
            <a:ext cx="5418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VOLERE + NEDOLOČNIK</a:t>
            </a:r>
          </a:p>
          <a:p>
            <a:r>
              <a:rPr lang="sl-SI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NON + VOLERE (ZANIKANJE)</a:t>
            </a:r>
            <a:endParaRPr lang="en-GB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VOLERCI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Pravokotnik 4">
            <a:hlinkClick r:id="rId3"/>
          </p:cNvPr>
          <p:cNvSpPr/>
          <p:nvPr/>
        </p:nvSpPr>
        <p:spPr>
          <a:xfrm>
            <a:off x="1259174" y="2398426"/>
            <a:ext cx="3657600" cy="176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Ci </a:t>
            </a:r>
            <a:r>
              <a:rPr lang="sl-SI" dirty="0" err="1" smtClean="0"/>
              <a:t>vuole</a:t>
            </a:r>
            <a:r>
              <a:rPr lang="sl-SI" dirty="0" smtClean="0"/>
              <a:t> </a:t>
            </a:r>
            <a:r>
              <a:rPr lang="sl-SI" dirty="0" err="1" smtClean="0"/>
              <a:t>un</a:t>
            </a:r>
            <a:r>
              <a:rPr lang="sl-SI" dirty="0" smtClean="0"/>
              <a:t> </a:t>
            </a:r>
            <a:r>
              <a:rPr lang="sl-SI" dirty="0" err="1" smtClean="0"/>
              <a:t>fiore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0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2" y="0"/>
            <a:ext cx="11663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930"/>
          </a:xfrm>
        </p:spPr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COMPITO. MANDAMI LE TUE FRASI!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95" y="1170055"/>
            <a:ext cx="10395210" cy="5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ESERCIZI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Libro, pagina 96, </a:t>
            </a:r>
            <a:r>
              <a:rPr lang="sl-SI" dirty="0" err="1" smtClean="0"/>
              <a:t>esercizio</a:t>
            </a:r>
            <a:r>
              <a:rPr lang="sl-SI" dirty="0" smtClean="0"/>
              <a:t> 1.</a:t>
            </a:r>
          </a:p>
          <a:p>
            <a:endParaRPr lang="sl-SI" dirty="0"/>
          </a:p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AVETE FINITO PER OGGI. COMPLIMENTI!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Pravokotnik 3">
            <a:hlinkClick r:id="rId2"/>
          </p:cNvPr>
          <p:cNvSpPr/>
          <p:nvPr/>
        </p:nvSpPr>
        <p:spPr>
          <a:xfrm>
            <a:off x="838200" y="2237524"/>
            <a:ext cx="5550794" cy="9272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GIRA LA RUOTA</a:t>
            </a:r>
            <a:endParaRPr lang="en-GB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3067050"/>
            <a:ext cx="3790950" cy="3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3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Volere È Potere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338"/>
            <a:ext cx="8761188" cy="65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3" y="696202"/>
            <a:ext cx="11858244" cy="45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Cosa puoi fare a casa</a:t>
            </a:r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(CAN)</a:t>
            </a:r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b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Posso</a:t>
            </a:r>
            <a:r>
              <a:rPr lang="sl-SI" dirty="0" smtClean="0"/>
              <a:t> </a:t>
            </a:r>
            <a:r>
              <a:rPr lang="sl-SI" dirty="0" err="1" smtClean="0"/>
              <a:t>guardare</a:t>
            </a:r>
            <a:r>
              <a:rPr lang="sl-SI" dirty="0" smtClean="0"/>
              <a:t> la TV, </a:t>
            </a:r>
            <a:r>
              <a:rPr lang="sl-SI" dirty="0" err="1" smtClean="0"/>
              <a:t>ascoltare</a:t>
            </a:r>
            <a:r>
              <a:rPr lang="sl-SI" dirty="0" smtClean="0"/>
              <a:t> la radio, </a:t>
            </a:r>
            <a:r>
              <a:rPr lang="sl-SI" dirty="0" err="1" smtClean="0"/>
              <a:t>chattare</a:t>
            </a:r>
            <a:r>
              <a:rPr lang="sl-SI" dirty="0" smtClean="0"/>
              <a:t>, </a:t>
            </a:r>
            <a:r>
              <a:rPr lang="sl-SI" dirty="0" err="1" smtClean="0"/>
              <a:t>magiare</a:t>
            </a:r>
            <a:r>
              <a:rPr lang="sl-SI" dirty="0" smtClean="0"/>
              <a:t> la cena…</a:t>
            </a:r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4842" t="5969" r="8974" b="16671"/>
          <a:stretch/>
        </p:blipFill>
        <p:spPr>
          <a:xfrm>
            <a:off x="2833352" y="2588652"/>
            <a:ext cx="6016621" cy="405040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040969" y="4001294"/>
            <a:ext cx="29621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</a:t>
            </a:r>
            <a:r>
              <a:rPr lang="it-IT" dirty="0" err="1"/>
              <a:t>ondolarti</a:t>
            </a:r>
            <a:r>
              <a:rPr lang="it-IT" dirty="0"/>
              <a:t> sulla sedia</a:t>
            </a:r>
            <a:r>
              <a:rPr lang="sl-SI" dirty="0"/>
              <a:t>.</a:t>
            </a:r>
          </a:p>
          <a:p>
            <a:r>
              <a:rPr lang="sl-SI" dirty="0" err="1"/>
              <a:t>salire</a:t>
            </a:r>
            <a:r>
              <a:rPr lang="sl-SI" dirty="0"/>
              <a:t> </a:t>
            </a:r>
            <a:r>
              <a:rPr lang="sl-SI" dirty="0" err="1"/>
              <a:t>sulla</a:t>
            </a:r>
            <a:r>
              <a:rPr lang="sl-SI" dirty="0"/>
              <a:t> </a:t>
            </a:r>
            <a:r>
              <a:rPr lang="sl-SI" dirty="0" err="1"/>
              <a:t>sedia</a:t>
            </a:r>
            <a:r>
              <a:rPr lang="sl-SI" dirty="0"/>
              <a:t>.</a:t>
            </a:r>
          </a:p>
          <a:p>
            <a:r>
              <a:rPr lang="sl-SI" dirty="0"/>
              <a:t>fare I </a:t>
            </a:r>
            <a:r>
              <a:rPr lang="sl-SI" dirty="0" err="1"/>
              <a:t>dispetti</a:t>
            </a:r>
            <a:r>
              <a:rPr lang="sl-SI" dirty="0"/>
              <a:t>.</a:t>
            </a:r>
          </a:p>
          <a:p>
            <a:r>
              <a:rPr lang="sl-SI" dirty="0" err="1"/>
              <a:t>gettare</a:t>
            </a:r>
            <a:r>
              <a:rPr lang="sl-SI" dirty="0"/>
              <a:t> i </a:t>
            </a:r>
            <a:r>
              <a:rPr lang="sl-SI" dirty="0" err="1"/>
              <a:t>rifiuti</a:t>
            </a:r>
            <a:r>
              <a:rPr lang="sl-SI" dirty="0"/>
              <a:t> per terra.</a:t>
            </a:r>
          </a:p>
          <a:p>
            <a:r>
              <a:rPr lang="sl-SI" dirty="0" err="1"/>
              <a:t>copiare</a:t>
            </a:r>
            <a:r>
              <a:rPr lang="sl-SI" dirty="0"/>
              <a:t>.</a:t>
            </a:r>
          </a:p>
          <a:p>
            <a:r>
              <a:rPr lang="sl-SI" dirty="0" err="1"/>
              <a:t>spingere</a:t>
            </a:r>
            <a:r>
              <a:rPr lang="sl-SI" dirty="0"/>
              <a:t>.</a:t>
            </a:r>
          </a:p>
          <a:p>
            <a:r>
              <a:rPr lang="sl-SI" dirty="0" err="1"/>
              <a:t>litigare</a:t>
            </a:r>
            <a:r>
              <a:rPr lang="sl-SI" dirty="0"/>
              <a:t>.</a:t>
            </a:r>
          </a:p>
          <a:p>
            <a:r>
              <a:rPr lang="sl-SI" dirty="0" err="1"/>
              <a:t>giocare</a:t>
            </a:r>
            <a:r>
              <a:rPr lang="sl-SI" dirty="0"/>
              <a:t> con il cibo.</a:t>
            </a:r>
          </a:p>
          <a:p>
            <a:endParaRPr lang="en-GB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184042" y="2588652"/>
            <a:ext cx="310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E A SCUOLA?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COSA POSSIAMO FARE? (kaj LAHKO naredimo – glagol moči - CAN)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7286469" cy="4351338"/>
          </a:xfrm>
        </p:spPr>
        <p:txBody>
          <a:bodyPr/>
          <a:lstStyle/>
          <a:p>
            <a:r>
              <a:rPr lang="sl-SI" dirty="0" err="1" smtClean="0"/>
              <a:t>Io</a:t>
            </a:r>
            <a:r>
              <a:rPr lang="sl-SI" dirty="0" smtClean="0"/>
              <a:t> </a:t>
            </a:r>
            <a:r>
              <a:rPr lang="sl-SI" dirty="0" err="1" smtClean="0">
                <a:solidFill>
                  <a:srgbClr val="FF0000"/>
                </a:solidFill>
              </a:rPr>
              <a:t>posso</a:t>
            </a:r>
            <a:r>
              <a:rPr lang="sl-SI" dirty="0" smtClean="0"/>
              <a:t> </a:t>
            </a:r>
            <a:r>
              <a:rPr lang="sl-SI" dirty="0" err="1" smtClean="0"/>
              <a:t>andare</a:t>
            </a:r>
            <a:r>
              <a:rPr lang="sl-SI" dirty="0" smtClean="0"/>
              <a:t> a </a:t>
            </a:r>
            <a:r>
              <a:rPr lang="sl-SI" dirty="0" err="1" smtClean="0"/>
              <a:t>letto</a:t>
            </a:r>
            <a:r>
              <a:rPr lang="sl-SI" dirty="0" smtClean="0"/>
              <a:t> </a:t>
            </a:r>
            <a:r>
              <a:rPr lang="sl-SI" dirty="0" err="1" smtClean="0"/>
              <a:t>quando</a:t>
            </a:r>
            <a:r>
              <a:rPr lang="sl-SI" dirty="0" smtClean="0"/>
              <a:t> </a:t>
            </a:r>
            <a:r>
              <a:rPr lang="sl-SI" dirty="0" err="1" smtClean="0"/>
              <a:t>voglio</a:t>
            </a:r>
            <a:r>
              <a:rPr lang="sl-SI" dirty="0" smtClean="0"/>
              <a:t>.</a:t>
            </a:r>
          </a:p>
          <a:p>
            <a:r>
              <a:rPr lang="sl-SI" dirty="0" smtClean="0"/>
              <a:t>Tu mi </a:t>
            </a:r>
            <a:r>
              <a:rPr lang="sl-SI" dirty="0" err="1" smtClean="0">
                <a:solidFill>
                  <a:srgbClr val="FF0000"/>
                </a:solidFill>
              </a:rPr>
              <a:t>puoi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err="1" smtClean="0"/>
              <a:t>aiutare</a:t>
            </a:r>
            <a:r>
              <a:rPr lang="sl-SI" dirty="0" smtClean="0"/>
              <a:t>?</a:t>
            </a:r>
          </a:p>
          <a:p>
            <a:r>
              <a:rPr lang="sl-SI" dirty="0" smtClean="0"/>
              <a:t>La </a:t>
            </a:r>
            <a:r>
              <a:rPr lang="sl-SI" dirty="0" err="1" smtClean="0"/>
              <a:t>mia</a:t>
            </a:r>
            <a:r>
              <a:rPr lang="sl-SI" dirty="0" smtClean="0"/>
              <a:t> </a:t>
            </a:r>
            <a:r>
              <a:rPr lang="sl-SI" dirty="0" err="1" smtClean="0"/>
              <a:t>nonna</a:t>
            </a:r>
            <a:r>
              <a:rPr lang="sl-SI" dirty="0" smtClean="0"/>
              <a:t> non </a:t>
            </a:r>
            <a:r>
              <a:rPr lang="sl-SI" dirty="0" err="1" smtClean="0">
                <a:solidFill>
                  <a:srgbClr val="FF0000"/>
                </a:solidFill>
              </a:rPr>
              <a:t>pu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sola.</a:t>
            </a:r>
          </a:p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i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miei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amici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possiamo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guidare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l‘auto</a:t>
            </a:r>
            <a:r>
              <a:rPr lang="sl-SI" dirty="0" smtClean="0"/>
              <a:t>.</a:t>
            </a:r>
          </a:p>
          <a:p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potete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traduttori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possono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tradurre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simultaneamente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38" y="2105819"/>
            <a:ext cx="3790950" cy="379095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9233942" y="5946130"/>
            <a:ext cx="256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NON </a:t>
            </a:r>
            <a:r>
              <a:rPr lang="sl-SI" sz="2400" b="1" dirty="0" smtClean="0"/>
              <a:t>POSSO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749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b="5540"/>
          <a:stretch/>
        </p:blipFill>
        <p:spPr>
          <a:xfrm>
            <a:off x="2666999" y="0"/>
            <a:ext cx="7260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59"/>
            <a:ext cx="12031022" cy="482133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50028" y="1249251"/>
            <a:ext cx="13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PU</a:t>
            </a:r>
            <a:r>
              <a:rPr lang="sl-SI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314423" y="1690688"/>
            <a:ext cx="173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POSSO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653048" y="2292439"/>
            <a:ext cx="216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POSSONO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21" y="2713542"/>
            <a:ext cx="1402202" cy="506012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1545465" y="3307702"/>
            <a:ext cx="252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POSSIAMO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571223" y="3812146"/>
            <a:ext cx="15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POSSO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1700011" y="4322965"/>
            <a:ext cx="146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POSSO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37988" y="1825625"/>
            <a:ext cx="4615811" cy="4351338"/>
          </a:xfrm>
        </p:spPr>
        <p:txBody>
          <a:bodyPr/>
          <a:lstStyle/>
          <a:p>
            <a:r>
              <a:rPr lang="sl-SI" dirty="0" err="1" smtClean="0"/>
              <a:t>Posso</a:t>
            </a:r>
            <a:r>
              <a:rPr lang="sl-SI" dirty="0" smtClean="0"/>
              <a:t> fare </a:t>
            </a:r>
            <a:r>
              <a:rPr lang="sl-SI" dirty="0" err="1" smtClean="0"/>
              <a:t>una</a:t>
            </a:r>
            <a:r>
              <a:rPr lang="sl-SI" dirty="0" smtClean="0"/>
              <a:t> </a:t>
            </a:r>
            <a:r>
              <a:rPr lang="sl-SI" dirty="0" err="1" smtClean="0"/>
              <a:t>passeggiata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Posso</a:t>
            </a:r>
            <a:r>
              <a:rPr lang="sl-SI" dirty="0" smtClean="0"/>
              <a:t> </a:t>
            </a:r>
            <a:r>
              <a:rPr lang="sl-SI" dirty="0" err="1" smtClean="0"/>
              <a:t>nuotare</a:t>
            </a:r>
            <a:r>
              <a:rPr lang="sl-SI" dirty="0" smtClean="0"/>
              <a:t>. …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CONTINUA TU!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 smtClean="0"/>
          </a:p>
          <a:p>
            <a:r>
              <a:rPr lang="sl-SI" dirty="0" err="1" smtClean="0"/>
              <a:t>Posso</a:t>
            </a:r>
            <a:r>
              <a:rPr lang="sl-SI" dirty="0" smtClean="0"/>
              <a:t> </a:t>
            </a:r>
            <a:r>
              <a:rPr lang="sl-SI" dirty="0" err="1" smtClean="0"/>
              <a:t>leggere</a:t>
            </a:r>
            <a:r>
              <a:rPr lang="sl-SI" dirty="0" smtClean="0"/>
              <a:t> </a:t>
            </a:r>
            <a:r>
              <a:rPr lang="sl-SI" dirty="0" err="1" smtClean="0"/>
              <a:t>un</a:t>
            </a:r>
            <a:r>
              <a:rPr lang="sl-SI" dirty="0" smtClean="0"/>
              <a:t> libro.</a:t>
            </a:r>
          </a:p>
          <a:p>
            <a:r>
              <a:rPr lang="sl-SI" dirty="0" err="1" smtClean="0"/>
              <a:t>Posso</a:t>
            </a:r>
            <a:r>
              <a:rPr lang="sl-SI" dirty="0" smtClean="0"/>
              <a:t> </a:t>
            </a:r>
            <a:r>
              <a:rPr lang="sl-SI" dirty="0" err="1" smtClean="0"/>
              <a:t>dormire</a:t>
            </a:r>
            <a:r>
              <a:rPr lang="sl-SI" dirty="0" smtClean="0"/>
              <a:t> a </a:t>
            </a:r>
            <a:r>
              <a:rPr lang="sl-SI" dirty="0" err="1" smtClean="0"/>
              <a:t>lungo</a:t>
            </a:r>
            <a:r>
              <a:rPr lang="sl-SI" dirty="0" smtClean="0"/>
              <a:t>. …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CONTINUA TU!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18"/>
            <a:ext cx="6737989" cy="69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Traducete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sl-SI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Potere</a:t>
            </a:r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5742904" cy="4351338"/>
          </a:xfrm>
        </p:spPr>
        <p:txBody>
          <a:bodyPr/>
          <a:lstStyle/>
          <a:p>
            <a:r>
              <a:rPr lang="sl-SI" dirty="0" smtClean="0"/>
              <a:t>Ali grem lahko v kino s prijateljico?</a:t>
            </a:r>
          </a:p>
          <a:p>
            <a:r>
              <a:rPr lang="sl-SI" dirty="0" smtClean="0"/>
              <a:t>Ne morem se učiti. </a:t>
            </a:r>
          </a:p>
          <a:p>
            <a:r>
              <a:rPr lang="sl-SI" dirty="0" smtClean="0"/>
              <a:t>Ali grem lahko na koncert? </a:t>
            </a:r>
          </a:p>
          <a:p>
            <a:pPr lvl="0"/>
            <a:r>
              <a:rPr lang="sl-SI" dirty="0" smtClean="0"/>
              <a:t> </a:t>
            </a:r>
            <a:r>
              <a:rPr lang="sl-SI" dirty="0"/>
              <a:t>Ali lahko spijem to kavo? </a:t>
            </a:r>
          </a:p>
          <a:p>
            <a:r>
              <a:rPr lang="sl-SI" dirty="0" smtClean="0"/>
              <a:t>Gospa</a:t>
            </a:r>
            <a:r>
              <a:rPr lang="sl-SI" dirty="0"/>
              <a:t>, ali lahko zaprete okno? </a:t>
            </a:r>
          </a:p>
          <a:p>
            <a:r>
              <a:rPr lang="sl-SI" dirty="0"/>
              <a:t>Ali mi lahko prineseš časopis? </a:t>
            </a:r>
          </a:p>
          <a:p>
            <a:pPr marL="0" indent="0">
              <a:buNone/>
            </a:pPr>
            <a:endParaRPr lang="sl-SI" dirty="0" smtClean="0"/>
          </a:p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416331" y="584974"/>
            <a:ext cx="31553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Posso andare al cinema con l’amica?</a:t>
            </a:r>
            <a:endParaRPr lang="sl-SI" dirty="0" smtClean="0"/>
          </a:p>
          <a:p>
            <a:pPr lvl="0"/>
            <a:r>
              <a:rPr lang="it-IT" dirty="0" smtClean="0"/>
              <a:t>Non posso studiare.</a:t>
            </a:r>
            <a:endParaRPr lang="sl-SI" dirty="0" smtClean="0"/>
          </a:p>
          <a:p>
            <a:pPr lvl="0"/>
            <a:r>
              <a:rPr lang="it-IT" dirty="0" smtClean="0"/>
              <a:t>Posso andare al concerto?</a:t>
            </a:r>
            <a:endParaRPr lang="sl-SI" dirty="0" smtClean="0"/>
          </a:p>
          <a:p>
            <a:pPr lvl="0"/>
            <a:r>
              <a:rPr lang="it-IT" dirty="0"/>
              <a:t>Posso bere questo caffè?</a:t>
            </a:r>
            <a:endParaRPr lang="sl-SI" dirty="0"/>
          </a:p>
          <a:p>
            <a:pPr lvl="0"/>
            <a:r>
              <a:rPr lang="it-IT" dirty="0"/>
              <a:t>Signora, può chiudere la finestra</a:t>
            </a:r>
            <a:r>
              <a:rPr lang="it-IT" dirty="0" smtClean="0"/>
              <a:t>?</a:t>
            </a:r>
            <a:endParaRPr lang="sl-SI" dirty="0" smtClean="0"/>
          </a:p>
          <a:p>
            <a:r>
              <a:rPr lang="it-IT" dirty="0"/>
              <a:t>Mi puoi </a:t>
            </a:r>
            <a:r>
              <a:rPr lang="it-IT" dirty="0" smtClean="0"/>
              <a:t>prendere</a:t>
            </a:r>
            <a:r>
              <a:rPr lang="sl-SI" dirty="0" smtClean="0"/>
              <a:t>/</a:t>
            </a:r>
            <a:r>
              <a:rPr lang="sl-SI" dirty="0" err="1" smtClean="0"/>
              <a:t>portare</a:t>
            </a:r>
            <a:r>
              <a:rPr lang="it-IT" dirty="0" smtClean="0"/>
              <a:t> </a:t>
            </a:r>
            <a:r>
              <a:rPr lang="it-IT" dirty="0"/>
              <a:t>il giornale?</a:t>
            </a:r>
            <a:endParaRPr lang="sl-SI" dirty="0"/>
          </a:p>
          <a:p>
            <a:pPr lvl="0"/>
            <a:endParaRPr lang="sl-SI" dirty="0"/>
          </a:p>
          <a:p>
            <a:pPr lvl="0"/>
            <a:endParaRPr lang="sl-SI" dirty="0" smtClean="0"/>
          </a:p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40" y="4001294"/>
            <a:ext cx="2856706" cy="285670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371600" y="5429647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POTERE + NEDOLOČENIK</a:t>
            </a:r>
          </a:p>
          <a:p>
            <a:r>
              <a:rPr lang="sl-SI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NON + POTERE= zanikanje</a:t>
            </a:r>
            <a:endParaRPr lang="en-GB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493</Words>
  <Application>Microsoft Office PowerPoint</Application>
  <PresentationFormat>Širokozaslonsko</PresentationFormat>
  <Paragraphs>97</Paragraphs>
  <Slides>18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Officeova tema</vt:lpstr>
      <vt:lpstr>I CONSIGLI DI NONNA. COSA DOVETE FARE IN CARANTENA SECONDO NONNA? </vt:lpstr>
      <vt:lpstr>PowerPointova predstavitev</vt:lpstr>
      <vt:lpstr>PowerPointova predstavitev</vt:lpstr>
      <vt:lpstr>Cosa puoi fare a casa? (CAN)   </vt:lpstr>
      <vt:lpstr>COSA POSSIAMO FARE? (kaj LAHKO naredimo – glagol moči - CAN)</vt:lpstr>
      <vt:lpstr>PowerPointova predstavitev</vt:lpstr>
      <vt:lpstr>PowerPointova predstavitev</vt:lpstr>
      <vt:lpstr>PowerPointova predstavitev</vt:lpstr>
      <vt:lpstr>Traducete. Potere  </vt:lpstr>
      <vt:lpstr>Vuoi un po‘ d‘aiuto?  Verbo VOLERE.  </vt:lpstr>
      <vt:lpstr>COSA VOGLIAMO FARE? (Kaj želimo narediti?)</vt:lpstr>
      <vt:lpstr>PowerPointova predstavitev</vt:lpstr>
      <vt:lpstr>PowerPointova predstavitev</vt:lpstr>
      <vt:lpstr>Traducete. Volere </vt:lpstr>
      <vt:lpstr>VOLERCI</vt:lpstr>
      <vt:lpstr>PowerPointova predstavitev</vt:lpstr>
      <vt:lpstr>COMPITO. MANDAMI LE TUE FRASI!</vt:lpstr>
      <vt:lpstr>ESERCIZI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Tomaz</dc:creator>
  <cp:lastModifiedBy>Tomaz</cp:lastModifiedBy>
  <cp:revision>15</cp:revision>
  <dcterms:created xsi:type="dcterms:W3CDTF">2021-01-20T10:55:00Z</dcterms:created>
  <dcterms:modified xsi:type="dcterms:W3CDTF">2021-01-23T16:24:46Z</dcterms:modified>
</cp:coreProperties>
</file>