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2188825" cy="6858000"/>
  <p:notesSz cx="6858000" cy="9144000"/>
  <p:embeddedFontLst>
    <p:embeddedFont>
      <p:font typeface="Century Gothic" panose="020B0502020202020204" pitchFamily="34"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orient="horz" pos="4030">
          <p15:clr>
            <a:srgbClr val="A4A3A4"/>
          </p15:clr>
        </p15:guide>
        <p15:guide id="3" orient="horz" pos="1200">
          <p15:clr>
            <a:srgbClr val="A4A3A4"/>
          </p15:clr>
        </p15:guide>
        <p15:guide id="4" orient="horz" pos="1008">
          <p15:clr>
            <a:srgbClr val="A4A3A4"/>
          </p15:clr>
        </p15:guide>
        <p15:guide id="5" orient="horz" pos="3792">
          <p15:clr>
            <a:srgbClr val="A4A3A4"/>
          </p15:clr>
        </p15:guide>
        <p15:guide id="6" orient="horz">
          <p15:clr>
            <a:srgbClr val="A4A3A4"/>
          </p15:clr>
        </p15:guide>
        <p15:guide id="7" orient="horz" pos="3360">
          <p15:clr>
            <a:srgbClr val="A4A3A4"/>
          </p15:clr>
        </p15:guide>
        <p15:guide id="8" orient="horz" pos="3312">
          <p15:clr>
            <a:srgbClr val="A4A3A4"/>
          </p15:clr>
        </p15:guide>
        <p15:guide id="9" orient="horz" pos="240">
          <p15:clr>
            <a:srgbClr val="A4A3A4"/>
          </p15:clr>
        </p15:guide>
        <p15:guide id="10" orient="horz" pos="432">
          <p15:clr>
            <a:srgbClr val="A4A3A4"/>
          </p15:clr>
        </p15:guide>
        <p15:guide id="11" orient="horz" pos="2784">
          <p15:clr>
            <a:srgbClr val="A4A3A4"/>
          </p15:clr>
        </p15:guide>
        <p15:guide id="12" pos="3839">
          <p15:clr>
            <a:srgbClr val="A4A3A4"/>
          </p15:clr>
        </p15:guide>
        <p15:guide id="13" pos="959">
          <p15:clr>
            <a:srgbClr val="A4A3A4"/>
          </p15:clr>
        </p15:guide>
        <p15:guide id="14" pos="6143">
          <p15:clr>
            <a:srgbClr val="A4A3A4"/>
          </p15:clr>
        </p15:guide>
        <p15:guide id="15" pos="1247">
          <p15:clr>
            <a:srgbClr val="A4A3A4"/>
          </p15:clr>
        </p15:guide>
        <p15:guide id="16" pos="7007">
          <p15:clr>
            <a:srgbClr val="A4A3A4"/>
          </p15:clr>
        </p15:guide>
        <p15:guide id="17" pos="5855">
          <p15:clr>
            <a:srgbClr val="A4A3A4"/>
          </p15:clr>
        </p15:guide>
        <p15:guide id="18" pos="671">
          <p15:clr>
            <a:srgbClr val="A4A3A4"/>
          </p15:clr>
        </p15:guide>
        <p15:guide id="19" pos="7151">
          <p15:clr>
            <a:srgbClr val="A4A3A4"/>
          </p15:clr>
        </p15:guide>
        <p15:guide id="20" pos="3119">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4" roundtripDataSignature="AMtx7mhZBwPTUg3o+OQiKlKZMg7S4N2lf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2"/>
      </p:cViewPr>
      <p:guideLst>
        <p:guide orient="horz" pos="2160"/>
        <p:guide orient="horz" pos="4030"/>
        <p:guide orient="horz" pos="1200"/>
        <p:guide orient="horz" pos="1008"/>
        <p:guide orient="horz" pos="3792"/>
        <p:guide orient="horz"/>
        <p:guide orient="horz" pos="3360"/>
        <p:guide orient="horz" pos="3312"/>
        <p:guide orient="horz" pos="240"/>
        <p:guide orient="horz" pos="432"/>
        <p:guide orient="horz" pos="2784"/>
        <p:guide pos="3839"/>
        <p:guide pos="959"/>
        <p:guide pos="6143"/>
        <p:guide pos="1247"/>
        <p:guide pos="7007"/>
        <p:guide pos="5855"/>
        <p:guide pos="671"/>
        <p:guide pos="7151"/>
        <p:guide pos="311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 name="Google Shape;5;n"/>
          <p:cNvSpPr>
            <a:spLocks noGrp="1" noRot="1" noChangeAspect="1"/>
          </p:cNvSpPr>
          <p:nvPr>
            <p:ph type="sldImg" idx="3"/>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entury Gothic"/>
                <a:ea typeface="Century Gothic"/>
                <a:cs typeface="Century Gothic"/>
                <a:sym typeface="Century Gothic"/>
              </a:defRPr>
            </a:lvl1pPr>
            <a:lvl2pPr marL="914400" marR="0" lvl="1" indent="-228600" algn="l" rtl="0">
              <a:spcBef>
                <a:spcPts val="0"/>
              </a:spcBef>
              <a:spcAft>
                <a:spcPts val="0"/>
              </a:spcAft>
              <a:buSzPts val="1400"/>
              <a:buNone/>
              <a:defRPr sz="1200" b="0" i="0" u="none" strike="noStrike" cap="none">
                <a:solidFill>
                  <a:schemeClr val="dk1"/>
                </a:solidFill>
                <a:latin typeface="Century Gothic"/>
                <a:ea typeface="Century Gothic"/>
                <a:cs typeface="Century Gothic"/>
                <a:sym typeface="Century Gothic"/>
              </a:defRPr>
            </a:lvl2pPr>
            <a:lvl3pPr marL="1371600" marR="0" lvl="2" indent="-228600" algn="l" rtl="0">
              <a:spcBef>
                <a:spcPts val="0"/>
              </a:spcBef>
              <a:spcAft>
                <a:spcPts val="0"/>
              </a:spcAft>
              <a:buSzPts val="1400"/>
              <a:buNone/>
              <a:defRPr sz="1200" b="0" i="0" u="none" strike="noStrike" cap="none">
                <a:solidFill>
                  <a:schemeClr val="dk1"/>
                </a:solidFill>
                <a:latin typeface="Century Gothic"/>
                <a:ea typeface="Century Gothic"/>
                <a:cs typeface="Century Gothic"/>
                <a:sym typeface="Century Gothic"/>
              </a:defRPr>
            </a:lvl3pPr>
            <a:lvl4pPr marL="1828800" marR="0" lvl="3" indent="-228600" algn="l" rtl="0">
              <a:spcBef>
                <a:spcPts val="0"/>
              </a:spcBef>
              <a:spcAft>
                <a:spcPts val="0"/>
              </a:spcAft>
              <a:buSzPts val="1400"/>
              <a:buNone/>
              <a:defRPr sz="1200" b="0" i="0" u="none" strike="noStrike" cap="none">
                <a:solidFill>
                  <a:schemeClr val="dk1"/>
                </a:solidFill>
                <a:latin typeface="Century Gothic"/>
                <a:ea typeface="Century Gothic"/>
                <a:cs typeface="Century Gothic"/>
                <a:sym typeface="Century Gothic"/>
              </a:defRPr>
            </a:lvl4pPr>
            <a:lvl5pPr marL="2286000" marR="0" lvl="4" indent="-228600" algn="l" rtl="0">
              <a:spcBef>
                <a:spcPts val="0"/>
              </a:spcBef>
              <a:spcAft>
                <a:spcPts val="0"/>
              </a:spcAft>
              <a:buSzPts val="1400"/>
              <a:buNone/>
              <a:defRPr sz="1200" b="0" i="0" u="none" strike="noStrike" cap="none">
                <a:solidFill>
                  <a:schemeClr val="dk1"/>
                </a:solidFill>
                <a:latin typeface="Century Gothic"/>
                <a:ea typeface="Century Gothic"/>
                <a:cs typeface="Century Gothic"/>
                <a:sym typeface="Century Gothic"/>
              </a:defRPr>
            </a:lvl5pPr>
            <a:lvl6pPr marL="2743200" marR="0" lvl="5" indent="-228600" algn="l" rtl="0">
              <a:spcBef>
                <a:spcPts val="0"/>
              </a:spcBef>
              <a:spcAft>
                <a:spcPts val="0"/>
              </a:spcAft>
              <a:buSzPts val="1400"/>
              <a:buNone/>
              <a:defRPr sz="1200" b="0" i="0" u="none" strike="noStrike" cap="none">
                <a:solidFill>
                  <a:schemeClr val="dk1"/>
                </a:solidFill>
                <a:latin typeface="Century Gothic"/>
                <a:ea typeface="Century Gothic"/>
                <a:cs typeface="Century Gothic"/>
                <a:sym typeface="Century Gothic"/>
              </a:defRPr>
            </a:lvl6pPr>
            <a:lvl7pPr marL="3200400" marR="0" lvl="6" indent="-228600" algn="l" rtl="0">
              <a:spcBef>
                <a:spcPts val="0"/>
              </a:spcBef>
              <a:spcAft>
                <a:spcPts val="0"/>
              </a:spcAft>
              <a:buSzPts val="1400"/>
              <a:buNone/>
              <a:defRPr sz="1200" b="0" i="0" u="none" strike="noStrike" cap="none">
                <a:solidFill>
                  <a:schemeClr val="dk1"/>
                </a:solidFill>
                <a:latin typeface="Century Gothic"/>
                <a:ea typeface="Century Gothic"/>
                <a:cs typeface="Century Gothic"/>
                <a:sym typeface="Century Gothic"/>
              </a:defRPr>
            </a:lvl7pPr>
            <a:lvl8pPr marL="3657600" marR="0" lvl="7" indent="-228600" algn="l" rtl="0">
              <a:spcBef>
                <a:spcPts val="0"/>
              </a:spcBef>
              <a:spcAft>
                <a:spcPts val="0"/>
              </a:spcAft>
              <a:buSzPts val="1400"/>
              <a:buNone/>
              <a:defRPr sz="1200" b="0" i="0" u="none" strike="noStrike" cap="none">
                <a:solidFill>
                  <a:schemeClr val="dk1"/>
                </a:solidFill>
                <a:latin typeface="Century Gothic"/>
                <a:ea typeface="Century Gothic"/>
                <a:cs typeface="Century Gothic"/>
                <a:sym typeface="Century Gothic"/>
              </a:defRPr>
            </a:lvl8pPr>
            <a:lvl9pPr marL="4114800" marR="0" lvl="8" indent="-228600" algn="l" rtl="0">
              <a:spcBef>
                <a:spcPts val="0"/>
              </a:spcBef>
              <a:spcAft>
                <a:spcPts val="0"/>
              </a:spcAft>
              <a:buSzPts val="1400"/>
              <a:buNone/>
              <a:defRPr sz="1200" b="0" i="0" u="none" strike="noStrike" cap="none">
                <a:solidFill>
                  <a:schemeClr val="dk1"/>
                </a:solidFill>
                <a:latin typeface="Century Gothic"/>
                <a:ea typeface="Century Gothic"/>
                <a:cs typeface="Century Gothic"/>
                <a:sym typeface="Century Gothic"/>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sl-SI" sz="1200" b="0" i="0" u="none" strike="noStrike" cap="none">
                <a:solidFill>
                  <a:schemeClr val="dk1"/>
                </a:solidFill>
                <a:latin typeface="Century Gothic"/>
                <a:ea typeface="Century Gothic"/>
                <a:cs typeface="Century Gothic"/>
                <a:sym typeface="Century Gothic"/>
              </a:rPr>
              <a:t>‹#›</a:t>
            </a:fld>
            <a:endParaRPr sz="1200" b="0" i="0" u="none" strike="noStrike" cap="none">
              <a:solidFill>
                <a:schemeClr val="dk1"/>
              </a:solidFill>
              <a:latin typeface="Century Gothic"/>
              <a:ea typeface="Century Gothic"/>
              <a:cs typeface="Century Gothic"/>
              <a:sym typeface="Century Gothic"/>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 name="Google Shape;175;p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 name="Google Shape;181;p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 name="Google Shape;188;p1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p1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 name="Google Shape;200;p1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1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p1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p1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8" name="Google Shape;228;p1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5" name="Google Shape;235;p1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l-SI"/>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3" name="Google Shape;243;p1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0" name="Google Shape;250;p1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5" name="Google Shape;255;p2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1" name="Google Shape;261;p2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8" name="Google Shape;268;p2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b22256afce_0_13:notes"/>
          <p:cNvSpPr>
            <a:spLocks noGrp="1" noRot="1" noChangeAspect="1"/>
          </p:cNvSpPr>
          <p:nvPr>
            <p:ph type="sldImg" idx="2"/>
          </p:nvPr>
        </p:nvSpPr>
        <p:spPr>
          <a:xfrm>
            <a:off x="382588" y="685800"/>
            <a:ext cx="6092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1b22256afce_0_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 name="Google Shape;120;g1b22256afce_0_1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l-SI"/>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p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 name="Google Shape;153;p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b22256afce_0_0:notes"/>
          <p:cNvSpPr>
            <a:spLocks noGrp="1" noRot="1" noChangeAspect="1"/>
          </p:cNvSpPr>
          <p:nvPr>
            <p:ph type="sldImg" idx="2"/>
          </p:nvPr>
        </p:nvSpPr>
        <p:spPr>
          <a:xfrm>
            <a:off x="382588" y="685800"/>
            <a:ext cx="6092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1b22256afce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g1b22256afce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l-SI"/>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4"/>
          <p:cNvSpPr txBox="1">
            <a:spLocks noGrp="1"/>
          </p:cNvSpPr>
          <p:nvPr>
            <p:ph type="title"/>
          </p:nvPr>
        </p:nvSpPr>
        <p:spPr>
          <a:xfrm>
            <a:off x="1522413" y="381000"/>
            <a:ext cx="9144001" cy="1371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4"/>
          <p:cNvSpPr txBox="1">
            <a:spLocks noGrp="1"/>
          </p:cNvSpPr>
          <p:nvPr>
            <p:ph type="body" idx="1"/>
          </p:nvPr>
        </p:nvSpPr>
        <p:spPr>
          <a:xfrm>
            <a:off x="1522413" y="1904999"/>
            <a:ext cx="9134391" cy="411480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800"/>
              </a:spcBef>
              <a:spcAft>
                <a:spcPts val="0"/>
              </a:spcAft>
              <a:buSzPts val="1800"/>
              <a:buChar char="•"/>
              <a:defRPr/>
            </a:lvl1pPr>
            <a:lvl2pPr marL="914400" lvl="1" indent="-342900" algn="l">
              <a:lnSpc>
                <a:spcPct val="90000"/>
              </a:lnSpc>
              <a:spcBef>
                <a:spcPts val="120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600"/>
              </a:spcBef>
              <a:spcAft>
                <a:spcPts val="0"/>
              </a:spcAft>
              <a:buSzPts val="1800"/>
              <a:buChar char="•"/>
              <a:defRPr/>
            </a:lvl4pPr>
            <a:lvl5pPr marL="2286000" lvl="4" indent="-342900" algn="l">
              <a:lnSpc>
                <a:spcPct val="90000"/>
              </a:lnSpc>
              <a:spcBef>
                <a:spcPts val="600"/>
              </a:spcBef>
              <a:spcAft>
                <a:spcPts val="0"/>
              </a:spcAft>
              <a:buSzPts val="1800"/>
              <a:buChar char="•"/>
              <a:defRPr/>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0"/>
              </a:spcAft>
              <a:buSzPts val="1800"/>
              <a:buChar char="•"/>
              <a:defRPr/>
            </a:lvl9pPr>
          </a:lstStyle>
          <a:p>
            <a:endParaRPr/>
          </a:p>
        </p:txBody>
      </p:sp>
      <p:sp>
        <p:nvSpPr>
          <p:cNvPr id="18" name="Google Shape;18;p24"/>
          <p:cNvSpPr txBox="1">
            <a:spLocks noGrp="1"/>
          </p:cNvSpPr>
          <p:nvPr>
            <p:ph type="ftr" idx="11"/>
          </p:nvPr>
        </p:nvSpPr>
        <p:spPr>
          <a:xfrm>
            <a:off x="1522413" y="6400800"/>
            <a:ext cx="6553199" cy="27622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4"/>
          <p:cNvSpPr txBox="1">
            <a:spLocks noGrp="1"/>
          </p:cNvSpPr>
          <p:nvPr>
            <p:ph type="dt" idx="10"/>
          </p:nvPr>
        </p:nvSpPr>
        <p:spPr>
          <a:xfrm>
            <a:off x="8226422" y="6400800"/>
            <a:ext cx="1449389" cy="27622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4"/>
          <p:cNvSpPr txBox="1">
            <a:spLocks noGrp="1"/>
          </p:cNvSpPr>
          <p:nvPr>
            <p:ph type="sldNum" idx="12"/>
          </p:nvPr>
        </p:nvSpPr>
        <p:spPr>
          <a:xfrm>
            <a:off x="9828211" y="6400800"/>
            <a:ext cx="838201" cy="27622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3"/>
          <p:cNvSpPr txBox="1">
            <a:spLocks noGrp="1"/>
          </p:cNvSpPr>
          <p:nvPr>
            <p:ph type="title"/>
          </p:nvPr>
        </p:nvSpPr>
        <p:spPr>
          <a:xfrm>
            <a:off x="1522413" y="381000"/>
            <a:ext cx="9144001" cy="1371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3"/>
          <p:cNvSpPr txBox="1">
            <a:spLocks noGrp="1"/>
          </p:cNvSpPr>
          <p:nvPr>
            <p:ph type="body" idx="1"/>
          </p:nvPr>
        </p:nvSpPr>
        <p:spPr>
          <a:xfrm rot="5400000">
            <a:off x="4032208" y="-604796"/>
            <a:ext cx="4114801" cy="913439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800"/>
              </a:spcBef>
              <a:spcAft>
                <a:spcPts val="0"/>
              </a:spcAft>
              <a:buSzPts val="1800"/>
              <a:buChar char="•"/>
              <a:defRPr/>
            </a:lvl1pPr>
            <a:lvl2pPr marL="914400" lvl="1" indent="-342900" algn="l">
              <a:lnSpc>
                <a:spcPct val="90000"/>
              </a:lnSpc>
              <a:spcBef>
                <a:spcPts val="120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600"/>
              </a:spcBef>
              <a:spcAft>
                <a:spcPts val="0"/>
              </a:spcAft>
              <a:buSzPts val="1800"/>
              <a:buChar char="•"/>
              <a:defRPr/>
            </a:lvl4pPr>
            <a:lvl5pPr marL="2286000" lvl="4" indent="-342900" algn="l">
              <a:lnSpc>
                <a:spcPct val="90000"/>
              </a:lnSpc>
              <a:spcBef>
                <a:spcPts val="600"/>
              </a:spcBef>
              <a:spcAft>
                <a:spcPts val="0"/>
              </a:spcAft>
              <a:buSzPts val="1800"/>
              <a:buChar char="•"/>
              <a:defRPr/>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0"/>
              </a:spcAft>
              <a:buSzPts val="1800"/>
              <a:buChar char="•"/>
              <a:defRPr/>
            </a:lvl9pPr>
          </a:lstStyle>
          <a:p>
            <a:endParaRPr/>
          </a:p>
        </p:txBody>
      </p:sp>
      <p:sp>
        <p:nvSpPr>
          <p:cNvPr id="75" name="Google Shape;75;p33"/>
          <p:cNvSpPr txBox="1">
            <a:spLocks noGrp="1"/>
          </p:cNvSpPr>
          <p:nvPr>
            <p:ph type="ftr" idx="11"/>
          </p:nvPr>
        </p:nvSpPr>
        <p:spPr>
          <a:xfrm>
            <a:off x="1522413" y="6400800"/>
            <a:ext cx="6553199" cy="27622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3"/>
          <p:cNvSpPr txBox="1">
            <a:spLocks noGrp="1"/>
          </p:cNvSpPr>
          <p:nvPr>
            <p:ph type="dt" idx="10"/>
          </p:nvPr>
        </p:nvSpPr>
        <p:spPr>
          <a:xfrm>
            <a:off x="8226422" y="6400800"/>
            <a:ext cx="1449389" cy="27622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3"/>
          <p:cNvSpPr txBox="1">
            <a:spLocks noGrp="1"/>
          </p:cNvSpPr>
          <p:nvPr>
            <p:ph type="sldNum" idx="12"/>
          </p:nvPr>
        </p:nvSpPr>
        <p:spPr>
          <a:xfrm>
            <a:off x="9828211" y="6400800"/>
            <a:ext cx="838201" cy="27622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4"/>
          <p:cNvSpPr txBox="1">
            <a:spLocks noGrp="1"/>
          </p:cNvSpPr>
          <p:nvPr>
            <p:ph type="title"/>
          </p:nvPr>
        </p:nvSpPr>
        <p:spPr>
          <a:xfrm rot="5400000">
            <a:off x="7085013" y="2438400"/>
            <a:ext cx="5638800" cy="152400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4"/>
          <p:cNvSpPr txBox="1">
            <a:spLocks noGrp="1"/>
          </p:cNvSpPr>
          <p:nvPr>
            <p:ph type="body" idx="1"/>
          </p:nvPr>
        </p:nvSpPr>
        <p:spPr>
          <a:xfrm rot="5400000">
            <a:off x="2398712" y="-495299"/>
            <a:ext cx="5638800" cy="73913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800"/>
              </a:spcBef>
              <a:spcAft>
                <a:spcPts val="0"/>
              </a:spcAft>
              <a:buSzPts val="1800"/>
              <a:buChar char="•"/>
              <a:defRPr/>
            </a:lvl1pPr>
            <a:lvl2pPr marL="914400" lvl="1" indent="-342900" algn="l">
              <a:lnSpc>
                <a:spcPct val="90000"/>
              </a:lnSpc>
              <a:spcBef>
                <a:spcPts val="120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600"/>
              </a:spcBef>
              <a:spcAft>
                <a:spcPts val="0"/>
              </a:spcAft>
              <a:buSzPts val="1800"/>
              <a:buChar char="•"/>
              <a:defRPr/>
            </a:lvl4pPr>
            <a:lvl5pPr marL="2286000" lvl="4" indent="-342900" algn="l">
              <a:lnSpc>
                <a:spcPct val="90000"/>
              </a:lnSpc>
              <a:spcBef>
                <a:spcPts val="600"/>
              </a:spcBef>
              <a:spcAft>
                <a:spcPts val="0"/>
              </a:spcAft>
              <a:buSzPts val="1800"/>
              <a:buChar char="•"/>
              <a:defRPr/>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0"/>
              </a:spcAft>
              <a:buSzPts val="1800"/>
              <a:buChar char="•"/>
              <a:defRPr/>
            </a:lvl9pPr>
          </a:lstStyle>
          <a:p>
            <a:endParaRPr/>
          </a:p>
        </p:txBody>
      </p:sp>
      <p:sp>
        <p:nvSpPr>
          <p:cNvPr id="81" name="Google Shape;81;p34"/>
          <p:cNvSpPr txBox="1">
            <a:spLocks noGrp="1"/>
          </p:cNvSpPr>
          <p:nvPr>
            <p:ph type="ftr" idx="11"/>
          </p:nvPr>
        </p:nvSpPr>
        <p:spPr>
          <a:xfrm>
            <a:off x="1522413" y="6400800"/>
            <a:ext cx="6553199" cy="27622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4"/>
          <p:cNvSpPr txBox="1">
            <a:spLocks noGrp="1"/>
          </p:cNvSpPr>
          <p:nvPr>
            <p:ph type="dt" idx="10"/>
          </p:nvPr>
        </p:nvSpPr>
        <p:spPr>
          <a:xfrm>
            <a:off x="8226422" y="6400800"/>
            <a:ext cx="1449389" cy="27622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4"/>
          <p:cNvSpPr txBox="1">
            <a:spLocks noGrp="1"/>
          </p:cNvSpPr>
          <p:nvPr>
            <p:ph type="sldNum" idx="12"/>
          </p:nvPr>
        </p:nvSpPr>
        <p:spPr>
          <a:xfrm>
            <a:off x="9828211" y="6400800"/>
            <a:ext cx="838201" cy="27622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Google Shape;22;p25"/>
          <p:cNvSpPr txBox="1">
            <a:spLocks noGrp="1"/>
          </p:cNvSpPr>
          <p:nvPr>
            <p:ph type="ctrTitle"/>
          </p:nvPr>
        </p:nvSpPr>
        <p:spPr>
          <a:xfrm>
            <a:off x="1065214" y="1828800"/>
            <a:ext cx="8229600" cy="2895600"/>
          </a:xfrm>
          <a:prstGeom prst="rect">
            <a:avLst/>
          </a:prstGeom>
          <a:noFill/>
          <a:ln>
            <a:noFill/>
          </a:ln>
        </p:spPr>
        <p:txBody>
          <a:bodyPr spcFirstLastPara="1" wrap="square" lIns="91425" tIns="45700" rIns="91425" bIns="45700" anchor="b" anchorCtr="0">
            <a:normAutofit/>
          </a:bodyPr>
          <a:lstStyle>
            <a:lvl1pPr lvl="0" algn="l">
              <a:lnSpc>
                <a:spcPct val="80000"/>
              </a:lnSpc>
              <a:spcBef>
                <a:spcPts val="0"/>
              </a:spcBef>
              <a:spcAft>
                <a:spcPts val="0"/>
              </a:spcAft>
              <a:buClr>
                <a:schemeClr val="lt1"/>
              </a:buClr>
              <a:buSzPts val="6600"/>
              <a:buFont typeface="Century Gothic"/>
              <a:buNone/>
              <a:defRPr sz="6600" b="1"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5"/>
          <p:cNvSpPr txBox="1">
            <a:spLocks noGrp="1"/>
          </p:cNvSpPr>
          <p:nvPr>
            <p:ph type="subTitle" idx="1"/>
          </p:nvPr>
        </p:nvSpPr>
        <p:spPr>
          <a:xfrm>
            <a:off x="1065213" y="4800600"/>
            <a:ext cx="8229600" cy="12192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SzPts val="2000"/>
              <a:buNone/>
              <a:defRPr sz="2000" b="1" cap="none">
                <a:solidFill>
                  <a:schemeClr val="accent1"/>
                </a:solidFill>
              </a:defRPr>
            </a:lvl1pPr>
            <a:lvl2pPr lvl="1" algn="ctr">
              <a:lnSpc>
                <a:spcPct val="90000"/>
              </a:lnSpc>
              <a:spcBef>
                <a:spcPts val="1200"/>
              </a:spcBef>
              <a:spcAft>
                <a:spcPts val="0"/>
              </a:spcAft>
              <a:buSzPts val="2000"/>
              <a:buNone/>
              <a:defRPr>
                <a:solidFill>
                  <a:schemeClr val="lt1"/>
                </a:solidFill>
              </a:defRPr>
            </a:lvl2pPr>
            <a:lvl3pPr lvl="2" algn="ctr">
              <a:lnSpc>
                <a:spcPct val="90000"/>
              </a:lnSpc>
              <a:spcBef>
                <a:spcPts val="600"/>
              </a:spcBef>
              <a:spcAft>
                <a:spcPts val="0"/>
              </a:spcAft>
              <a:buSzPts val="1800"/>
              <a:buNone/>
              <a:defRPr>
                <a:solidFill>
                  <a:schemeClr val="lt1"/>
                </a:solidFill>
              </a:defRPr>
            </a:lvl3pPr>
            <a:lvl4pPr lvl="3" algn="ctr">
              <a:lnSpc>
                <a:spcPct val="90000"/>
              </a:lnSpc>
              <a:spcBef>
                <a:spcPts val="600"/>
              </a:spcBef>
              <a:spcAft>
                <a:spcPts val="0"/>
              </a:spcAft>
              <a:buSzPts val="1800"/>
              <a:buNone/>
              <a:defRPr>
                <a:solidFill>
                  <a:schemeClr val="lt1"/>
                </a:solidFill>
              </a:defRPr>
            </a:lvl4pPr>
            <a:lvl5pPr lvl="4" algn="ctr">
              <a:lnSpc>
                <a:spcPct val="90000"/>
              </a:lnSpc>
              <a:spcBef>
                <a:spcPts val="600"/>
              </a:spcBef>
              <a:spcAft>
                <a:spcPts val="0"/>
              </a:spcAft>
              <a:buSzPts val="1800"/>
              <a:buNone/>
              <a:defRPr>
                <a:solidFill>
                  <a:schemeClr val="lt1"/>
                </a:solidFill>
              </a:defRPr>
            </a:lvl5pPr>
            <a:lvl6pPr lvl="5" algn="ctr">
              <a:spcBef>
                <a:spcPts val="600"/>
              </a:spcBef>
              <a:spcAft>
                <a:spcPts val="0"/>
              </a:spcAft>
              <a:buSzPts val="1800"/>
              <a:buNone/>
              <a:defRPr>
                <a:solidFill>
                  <a:schemeClr val="lt1"/>
                </a:solidFill>
              </a:defRPr>
            </a:lvl6pPr>
            <a:lvl7pPr lvl="6" algn="ctr">
              <a:spcBef>
                <a:spcPts val="600"/>
              </a:spcBef>
              <a:spcAft>
                <a:spcPts val="0"/>
              </a:spcAft>
              <a:buSzPts val="1800"/>
              <a:buNone/>
              <a:defRPr>
                <a:solidFill>
                  <a:schemeClr val="lt1"/>
                </a:solidFill>
              </a:defRPr>
            </a:lvl7pPr>
            <a:lvl8pPr lvl="7" algn="ctr">
              <a:spcBef>
                <a:spcPts val="600"/>
              </a:spcBef>
              <a:spcAft>
                <a:spcPts val="0"/>
              </a:spcAft>
              <a:buSzPts val="1800"/>
              <a:buNone/>
              <a:defRPr>
                <a:solidFill>
                  <a:schemeClr val="lt1"/>
                </a:solidFill>
              </a:defRPr>
            </a:lvl8pPr>
            <a:lvl9pPr lvl="8" algn="ctr">
              <a:spcBef>
                <a:spcPts val="600"/>
              </a:spcBef>
              <a:spcAft>
                <a:spcPts val="0"/>
              </a:spcAft>
              <a:buSzPts val="1800"/>
              <a:buNone/>
              <a:defRPr>
                <a:solidFill>
                  <a:schemeClr val="lt1"/>
                </a:solidFill>
              </a:defRPr>
            </a:lvl9pPr>
          </a:lstStyle>
          <a:p>
            <a:endParaRPr/>
          </a:p>
        </p:txBody>
      </p:sp>
      <p:sp>
        <p:nvSpPr>
          <p:cNvPr id="24" name="Google Shape;24;p25"/>
          <p:cNvSpPr txBox="1">
            <a:spLocks noGrp="1"/>
          </p:cNvSpPr>
          <p:nvPr>
            <p:ph type="dt" idx="10"/>
          </p:nvPr>
        </p:nvSpPr>
        <p:spPr>
          <a:xfrm>
            <a:off x="8226422" y="6400800"/>
            <a:ext cx="1449389" cy="27622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1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5"/>
          <p:cNvSpPr txBox="1">
            <a:spLocks noGrp="1"/>
          </p:cNvSpPr>
          <p:nvPr>
            <p:ph type="ftr" idx="11"/>
          </p:nvPr>
        </p:nvSpPr>
        <p:spPr>
          <a:xfrm>
            <a:off x="1522413" y="6400800"/>
            <a:ext cx="6553199" cy="27622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1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5"/>
          <p:cNvSpPr txBox="1">
            <a:spLocks noGrp="1"/>
          </p:cNvSpPr>
          <p:nvPr>
            <p:ph type="sldNum" idx="12"/>
          </p:nvPr>
        </p:nvSpPr>
        <p:spPr>
          <a:xfrm>
            <a:off x="9828211" y="6400800"/>
            <a:ext cx="838201" cy="27622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100" b="0" i="0" u="none" strike="noStrike" cap="none">
                <a:solidFill>
                  <a:schemeClr val="lt1"/>
                </a:solidFill>
                <a:latin typeface="Century Gothic"/>
                <a:ea typeface="Century Gothic"/>
                <a:cs typeface="Century Gothic"/>
                <a:sym typeface="Century Gothic"/>
              </a:defRPr>
            </a:lvl1pPr>
            <a:lvl2pPr marL="0" lvl="1" indent="0" algn="r">
              <a:spcBef>
                <a:spcPts val="0"/>
              </a:spcBef>
              <a:buNone/>
              <a:defRPr sz="1100" b="0" i="0" u="none" strike="noStrike" cap="none">
                <a:solidFill>
                  <a:schemeClr val="lt1"/>
                </a:solidFill>
                <a:latin typeface="Century Gothic"/>
                <a:ea typeface="Century Gothic"/>
                <a:cs typeface="Century Gothic"/>
                <a:sym typeface="Century Gothic"/>
              </a:defRPr>
            </a:lvl2pPr>
            <a:lvl3pPr marL="0" lvl="2" indent="0" algn="r">
              <a:spcBef>
                <a:spcPts val="0"/>
              </a:spcBef>
              <a:buNone/>
              <a:defRPr sz="1100" b="0" i="0" u="none" strike="noStrike" cap="none">
                <a:solidFill>
                  <a:schemeClr val="lt1"/>
                </a:solidFill>
                <a:latin typeface="Century Gothic"/>
                <a:ea typeface="Century Gothic"/>
                <a:cs typeface="Century Gothic"/>
                <a:sym typeface="Century Gothic"/>
              </a:defRPr>
            </a:lvl3pPr>
            <a:lvl4pPr marL="0" lvl="3" indent="0" algn="r">
              <a:spcBef>
                <a:spcPts val="0"/>
              </a:spcBef>
              <a:buNone/>
              <a:defRPr sz="1100" b="0" i="0" u="none" strike="noStrike" cap="none">
                <a:solidFill>
                  <a:schemeClr val="lt1"/>
                </a:solidFill>
                <a:latin typeface="Century Gothic"/>
                <a:ea typeface="Century Gothic"/>
                <a:cs typeface="Century Gothic"/>
                <a:sym typeface="Century Gothic"/>
              </a:defRPr>
            </a:lvl4pPr>
            <a:lvl5pPr marL="0" lvl="4" indent="0" algn="r">
              <a:spcBef>
                <a:spcPts val="0"/>
              </a:spcBef>
              <a:buNone/>
              <a:defRPr sz="1100" b="0" i="0" u="none" strike="noStrike" cap="none">
                <a:solidFill>
                  <a:schemeClr val="lt1"/>
                </a:solidFill>
                <a:latin typeface="Century Gothic"/>
                <a:ea typeface="Century Gothic"/>
                <a:cs typeface="Century Gothic"/>
                <a:sym typeface="Century Gothic"/>
              </a:defRPr>
            </a:lvl5pPr>
            <a:lvl6pPr marL="0" lvl="5" indent="0" algn="r">
              <a:spcBef>
                <a:spcPts val="0"/>
              </a:spcBef>
              <a:buNone/>
              <a:defRPr sz="1100" b="0" i="0" u="none" strike="noStrike" cap="none">
                <a:solidFill>
                  <a:schemeClr val="lt1"/>
                </a:solidFill>
                <a:latin typeface="Century Gothic"/>
                <a:ea typeface="Century Gothic"/>
                <a:cs typeface="Century Gothic"/>
                <a:sym typeface="Century Gothic"/>
              </a:defRPr>
            </a:lvl6pPr>
            <a:lvl7pPr marL="0" lvl="6" indent="0" algn="r">
              <a:spcBef>
                <a:spcPts val="0"/>
              </a:spcBef>
              <a:buNone/>
              <a:defRPr sz="1100" b="0" i="0" u="none" strike="noStrike" cap="none">
                <a:solidFill>
                  <a:schemeClr val="lt1"/>
                </a:solidFill>
                <a:latin typeface="Century Gothic"/>
                <a:ea typeface="Century Gothic"/>
                <a:cs typeface="Century Gothic"/>
                <a:sym typeface="Century Gothic"/>
              </a:defRPr>
            </a:lvl7pPr>
            <a:lvl8pPr marL="0" lvl="7" indent="0" algn="r">
              <a:spcBef>
                <a:spcPts val="0"/>
              </a:spcBef>
              <a:buNone/>
              <a:defRPr sz="1100" b="0" i="0" u="none" strike="noStrike" cap="none">
                <a:solidFill>
                  <a:schemeClr val="lt1"/>
                </a:solidFill>
                <a:latin typeface="Century Gothic"/>
                <a:ea typeface="Century Gothic"/>
                <a:cs typeface="Century Gothic"/>
                <a:sym typeface="Century Gothic"/>
              </a:defRPr>
            </a:lvl8pPr>
            <a:lvl9pPr marL="0" lvl="8" indent="0" algn="r">
              <a:spcBef>
                <a:spcPts val="0"/>
              </a:spcBef>
              <a:buNone/>
              <a:defRPr sz="1100" b="0" i="0" u="none" strike="noStrike" cap="none">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7"/>
        <p:cNvGrpSpPr/>
        <p:nvPr/>
      </p:nvGrpSpPr>
      <p:grpSpPr>
        <a:xfrm>
          <a:off x="0" y="0"/>
          <a:ext cx="0" cy="0"/>
          <a:chOff x="0" y="0"/>
          <a:chExt cx="0" cy="0"/>
        </a:xfrm>
      </p:grpSpPr>
      <p:sp>
        <p:nvSpPr>
          <p:cNvPr id="28" name="Google Shape;28;p26"/>
          <p:cNvSpPr txBox="1">
            <a:spLocks noGrp="1"/>
          </p:cNvSpPr>
          <p:nvPr>
            <p:ph type="title"/>
          </p:nvPr>
        </p:nvSpPr>
        <p:spPr>
          <a:xfrm>
            <a:off x="1522412" y="381000"/>
            <a:ext cx="9144002" cy="1371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6"/>
          <p:cNvSpPr txBox="1">
            <a:spLocks noGrp="1"/>
          </p:cNvSpPr>
          <p:nvPr>
            <p:ph type="body" idx="1"/>
          </p:nvPr>
        </p:nvSpPr>
        <p:spPr>
          <a:xfrm>
            <a:off x="1504781" y="1905001"/>
            <a:ext cx="4419599" cy="41148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800"/>
              </a:spcBef>
              <a:spcAft>
                <a:spcPts val="0"/>
              </a:spcAft>
              <a:buSzPts val="2400"/>
              <a:buChar char="•"/>
              <a:defRPr sz="2400"/>
            </a:lvl1pPr>
            <a:lvl2pPr marL="914400" lvl="1" indent="-355600" algn="l">
              <a:lnSpc>
                <a:spcPct val="90000"/>
              </a:lnSpc>
              <a:spcBef>
                <a:spcPts val="1200"/>
              </a:spcBef>
              <a:spcAft>
                <a:spcPts val="0"/>
              </a:spcAft>
              <a:buSzPts val="2000"/>
              <a:buChar char="•"/>
              <a:defRPr sz="2000"/>
            </a:lvl2pPr>
            <a:lvl3pPr marL="1371600" lvl="2" indent="-342900" algn="l">
              <a:lnSpc>
                <a:spcPct val="90000"/>
              </a:lnSpc>
              <a:spcBef>
                <a:spcPts val="600"/>
              </a:spcBef>
              <a:spcAft>
                <a:spcPts val="0"/>
              </a:spcAft>
              <a:buSzPts val="1800"/>
              <a:buChar char="•"/>
              <a:defRPr sz="1800"/>
            </a:lvl3pPr>
            <a:lvl4pPr marL="1828800" lvl="3" indent="-330200" algn="l">
              <a:lnSpc>
                <a:spcPct val="90000"/>
              </a:lnSpc>
              <a:spcBef>
                <a:spcPts val="600"/>
              </a:spcBef>
              <a:spcAft>
                <a:spcPts val="0"/>
              </a:spcAft>
              <a:buSzPts val="1600"/>
              <a:buChar char="•"/>
              <a:defRPr sz="1600"/>
            </a:lvl4pPr>
            <a:lvl5pPr marL="2286000" lvl="4" indent="-330200" algn="l">
              <a:lnSpc>
                <a:spcPct val="90000"/>
              </a:lnSpc>
              <a:spcBef>
                <a:spcPts val="600"/>
              </a:spcBef>
              <a:spcAft>
                <a:spcPts val="0"/>
              </a:spcAft>
              <a:buSzPts val="1600"/>
              <a:buChar char="•"/>
              <a:defRPr sz="1600"/>
            </a:lvl5pPr>
            <a:lvl6pPr marL="2743200" lvl="5" indent="-330200" algn="l">
              <a:spcBef>
                <a:spcPts val="600"/>
              </a:spcBef>
              <a:spcAft>
                <a:spcPts val="0"/>
              </a:spcAft>
              <a:buSzPts val="1600"/>
              <a:buChar char="•"/>
              <a:defRPr sz="1600"/>
            </a:lvl6pPr>
            <a:lvl7pPr marL="3200400" lvl="6" indent="-330200" algn="l">
              <a:spcBef>
                <a:spcPts val="600"/>
              </a:spcBef>
              <a:spcAft>
                <a:spcPts val="0"/>
              </a:spcAft>
              <a:buSzPts val="1600"/>
              <a:buChar char="•"/>
              <a:defRPr sz="1600"/>
            </a:lvl7pPr>
            <a:lvl8pPr marL="3657600" lvl="7" indent="-330200" algn="l">
              <a:spcBef>
                <a:spcPts val="600"/>
              </a:spcBef>
              <a:spcAft>
                <a:spcPts val="0"/>
              </a:spcAft>
              <a:buSzPts val="1600"/>
              <a:buChar char="•"/>
              <a:defRPr sz="1600"/>
            </a:lvl8pPr>
            <a:lvl9pPr marL="4114800" lvl="8" indent="-330200" algn="l">
              <a:spcBef>
                <a:spcPts val="600"/>
              </a:spcBef>
              <a:spcAft>
                <a:spcPts val="0"/>
              </a:spcAft>
              <a:buSzPts val="1600"/>
              <a:buChar char="•"/>
              <a:defRPr sz="1600"/>
            </a:lvl9pPr>
          </a:lstStyle>
          <a:p>
            <a:endParaRPr/>
          </a:p>
        </p:txBody>
      </p:sp>
      <p:sp>
        <p:nvSpPr>
          <p:cNvPr id="30" name="Google Shape;30;p26"/>
          <p:cNvSpPr txBox="1">
            <a:spLocks noGrp="1"/>
          </p:cNvSpPr>
          <p:nvPr>
            <p:ph type="body" idx="2"/>
          </p:nvPr>
        </p:nvSpPr>
        <p:spPr>
          <a:xfrm>
            <a:off x="6229183" y="1905001"/>
            <a:ext cx="4419600" cy="41148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800"/>
              </a:spcBef>
              <a:spcAft>
                <a:spcPts val="0"/>
              </a:spcAft>
              <a:buSzPts val="2400"/>
              <a:buChar char="•"/>
              <a:defRPr sz="2400"/>
            </a:lvl1pPr>
            <a:lvl2pPr marL="914400" lvl="1" indent="-355600" algn="l">
              <a:lnSpc>
                <a:spcPct val="90000"/>
              </a:lnSpc>
              <a:spcBef>
                <a:spcPts val="1200"/>
              </a:spcBef>
              <a:spcAft>
                <a:spcPts val="0"/>
              </a:spcAft>
              <a:buSzPts val="2000"/>
              <a:buChar char="•"/>
              <a:defRPr sz="2000"/>
            </a:lvl2pPr>
            <a:lvl3pPr marL="1371600" lvl="2" indent="-342900" algn="l">
              <a:lnSpc>
                <a:spcPct val="90000"/>
              </a:lnSpc>
              <a:spcBef>
                <a:spcPts val="600"/>
              </a:spcBef>
              <a:spcAft>
                <a:spcPts val="0"/>
              </a:spcAft>
              <a:buSzPts val="1800"/>
              <a:buChar char="•"/>
              <a:defRPr sz="1800"/>
            </a:lvl3pPr>
            <a:lvl4pPr marL="1828800" lvl="3" indent="-330200" algn="l">
              <a:lnSpc>
                <a:spcPct val="90000"/>
              </a:lnSpc>
              <a:spcBef>
                <a:spcPts val="600"/>
              </a:spcBef>
              <a:spcAft>
                <a:spcPts val="0"/>
              </a:spcAft>
              <a:buSzPts val="1600"/>
              <a:buChar char="•"/>
              <a:defRPr sz="1600"/>
            </a:lvl4pPr>
            <a:lvl5pPr marL="2286000" lvl="4" indent="-330200" algn="l">
              <a:lnSpc>
                <a:spcPct val="90000"/>
              </a:lnSpc>
              <a:spcBef>
                <a:spcPts val="600"/>
              </a:spcBef>
              <a:spcAft>
                <a:spcPts val="0"/>
              </a:spcAft>
              <a:buSzPts val="1600"/>
              <a:buChar char="•"/>
              <a:defRPr sz="1600"/>
            </a:lvl5pPr>
            <a:lvl6pPr marL="2743200" lvl="5" indent="-330200" algn="l">
              <a:spcBef>
                <a:spcPts val="600"/>
              </a:spcBef>
              <a:spcAft>
                <a:spcPts val="0"/>
              </a:spcAft>
              <a:buSzPts val="1600"/>
              <a:buChar char="•"/>
              <a:defRPr sz="1600"/>
            </a:lvl6pPr>
            <a:lvl7pPr marL="3200400" lvl="6" indent="-330200" algn="l">
              <a:spcBef>
                <a:spcPts val="600"/>
              </a:spcBef>
              <a:spcAft>
                <a:spcPts val="0"/>
              </a:spcAft>
              <a:buSzPts val="1600"/>
              <a:buChar char="•"/>
              <a:defRPr sz="1600"/>
            </a:lvl7pPr>
            <a:lvl8pPr marL="3657600" lvl="7" indent="-330200" algn="l">
              <a:spcBef>
                <a:spcPts val="600"/>
              </a:spcBef>
              <a:spcAft>
                <a:spcPts val="0"/>
              </a:spcAft>
              <a:buSzPts val="1600"/>
              <a:buChar char="•"/>
              <a:defRPr sz="1600"/>
            </a:lvl8pPr>
            <a:lvl9pPr marL="4114800" lvl="8" indent="-330200" algn="l">
              <a:spcBef>
                <a:spcPts val="600"/>
              </a:spcBef>
              <a:spcAft>
                <a:spcPts val="0"/>
              </a:spcAft>
              <a:buSzPts val="1600"/>
              <a:buChar char="•"/>
              <a:defRPr sz="1600"/>
            </a:lvl9pPr>
          </a:lstStyle>
          <a:p>
            <a:endParaRPr/>
          </a:p>
        </p:txBody>
      </p:sp>
      <p:sp>
        <p:nvSpPr>
          <p:cNvPr id="31" name="Google Shape;31;p26"/>
          <p:cNvSpPr txBox="1">
            <a:spLocks noGrp="1"/>
          </p:cNvSpPr>
          <p:nvPr>
            <p:ph type="ftr" idx="11"/>
          </p:nvPr>
        </p:nvSpPr>
        <p:spPr>
          <a:xfrm>
            <a:off x="1522413" y="6400800"/>
            <a:ext cx="6553199" cy="27622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6"/>
          <p:cNvSpPr txBox="1">
            <a:spLocks noGrp="1"/>
          </p:cNvSpPr>
          <p:nvPr>
            <p:ph type="dt" idx="10"/>
          </p:nvPr>
        </p:nvSpPr>
        <p:spPr>
          <a:xfrm>
            <a:off x="8226422" y="6400800"/>
            <a:ext cx="1449389" cy="27622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26"/>
          <p:cNvSpPr txBox="1">
            <a:spLocks noGrp="1"/>
          </p:cNvSpPr>
          <p:nvPr>
            <p:ph type="sldNum" idx="12"/>
          </p:nvPr>
        </p:nvSpPr>
        <p:spPr>
          <a:xfrm>
            <a:off x="9828211" y="6400800"/>
            <a:ext cx="838201" cy="27622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4"/>
        <p:cNvGrpSpPr/>
        <p:nvPr/>
      </p:nvGrpSpPr>
      <p:grpSpPr>
        <a:xfrm>
          <a:off x="0" y="0"/>
          <a:ext cx="0" cy="0"/>
          <a:chOff x="0" y="0"/>
          <a:chExt cx="0" cy="0"/>
        </a:xfrm>
      </p:grpSpPr>
      <p:sp>
        <p:nvSpPr>
          <p:cNvPr id="35" name="Google Shape;35;p27"/>
          <p:cNvSpPr txBox="1">
            <a:spLocks noGrp="1"/>
          </p:cNvSpPr>
          <p:nvPr>
            <p:ph type="title"/>
          </p:nvPr>
        </p:nvSpPr>
        <p:spPr>
          <a:xfrm>
            <a:off x="1522412" y="381000"/>
            <a:ext cx="9144002" cy="1371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5"/>
              </a:buClr>
              <a:buSzPts val="3600"/>
              <a:buFont typeface="Century Gothic"/>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27"/>
          <p:cNvSpPr txBox="1">
            <a:spLocks noGrp="1"/>
          </p:cNvSpPr>
          <p:nvPr>
            <p:ph type="body" idx="1"/>
          </p:nvPr>
        </p:nvSpPr>
        <p:spPr>
          <a:xfrm>
            <a:off x="1522411" y="1905000"/>
            <a:ext cx="4416552" cy="76200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0"/>
              </a:spcBef>
              <a:spcAft>
                <a:spcPts val="0"/>
              </a:spcAft>
              <a:buSzPts val="2000"/>
              <a:buNone/>
              <a:defRPr sz="2000" b="0" cap="none">
                <a:solidFill>
                  <a:schemeClr val="accent1"/>
                </a:solidFill>
              </a:defRPr>
            </a:lvl1pPr>
            <a:lvl2pPr marL="914400" lvl="1" indent="-228600" algn="l">
              <a:lnSpc>
                <a:spcPct val="90000"/>
              </a:lnSpc>
              <a:spcBef>
                <a:spcPts val="1200"/>
              </a:spcBef>
              <a:spcAft>
                <a:spcPts val="0"/>
              </a:spcAft>
              <a:buSzPts val="2000"/>
              <a:buNone/>
              <a:defRPr sz="2000" b="1"/>
            </a:lvl2pPr>
            <a:lvl3pPr marL="1371600" lvl="2" indent="-228600" algn="l">
              <a:lnSpc>
                <a:spcPct val="90000"/>
              </a:lnSpc>
              <a:spcBef>
                <a:spcPts val="600"/>
              </a:spcBef>
              <a:spcAft>
                <a:spcPts val="0"/>
              </a:spcAft>
              <a:buSzPts val="1800"/>
              <a:buNone/>
              <a:defRPr sz="1800" b="1"/>
            </a:lvl3pPr>
            <a:lvl4pPr marL="1828800" lvl="3" indent="-228600" algn="l">
              <a:lnSpc>
                <a:spcPct val="90000"/>
              </a:lnSpc>
              <a:spcBef>
                <a:spcPts val="600"/>
              </a:spcBef>
              <a:spcAft>
                <a:spcPts val="0"/>
              </a:spcAft>
              <a:buSzPts val="1600"/>
              <a:buNone/>
              <a:defRPr sz="1600" b="1"/>
            </a:lvl4pPr>
            <a:lvl5pPr marL="2286000" lvl="4" indent="-228600" algn="l">
              <a:lnSpc>
                <a:spcPct val="90000"/>
              </a:lnSpc>
              <a:spcBef>
                <a:spcPts val="600"/>
              </a:spcBef>
              <a:spcAft>
                <a:spcPts val="0"/>
              </a:spcAft>
              <a:buSzPts val="1600"/>
              <a:buNone/>
              <a:defRPr sz="1600" b="1"/>
            </a:lvl5pPr>
            <a:lvl6pPr marL="2743200" lvl="5" indent="-228600" algn="l">
              <a:spcBef>
                <a:spcPts val="600"/>
              </a:spcBef>
              <a:spcAft>
                <a:spcPts val="0"/>
              </a:spcAft>
              <a:buSzPts val="1600"/>
              <a:buNone/>
              <a:defRPr sz="1600" b="1"/>
            </a:lvl6pPr>
            <a:lvl7pPr marL="3200400" lvl="6" indent="-228600" algn="l">
              <a:spcBef>
                <a:spcPts val="600"/>
              </a:spcBef>
              <a:spcAft>
                <a:spcPts val="0"/>
              </a:spcAft>
              <a:buSzPts val="1600"/>
              <a:buNone/>
              <a:defRPr sz="1600" b="1"/>
            </a:lvl7pPr>
            <a:lvl8pPr marL="3657600" lvl="7" indent="-228600" algn="l">
              <a:spcBef>
                <a:spcPts val="600"/>
              </a:spcBef>
              <a:spcAft>
                <a:spcPts val="0"/>
              </a:spcAft>
              <a:buSzPts val="1600"/>
              <a:buNone/>
              <a:defRPr sz="1600" b="1"/>
            </a:lvl8pPr>
            <a:lvl9pPr marL="4114800" lvl="8" indent="-228600" algn="l">
              <a:spcBef>
                <a:spcPts val="600"/>
              </a:spcBef>
              <a:spcAft>
                <a:spcPts val="0"/>
              </a:spcAft>
              <a:buSzPts val="1600"/>
              <a:buNone/>
              <a:defRPr sz="1600" b="1"/>
            </a:lvl9pPr>
          </a:lstStyle>
          <a:p>
            <a:endParaRPr/>
          </a:p>
        </p:txBody>
      </p:sp>
      <p:sp>
        <p:nvSpPr>
          <p:cNvPr id="37" name="Google Shape;37;p27"/>
          <p:cNvSpPr txBox="1">
            <a:spLocks noGrp="1"/>
          </p:cNvSpPr>
          <p:nvPr>
            <p:ph type="body" idx="2"/>
          </p:nvPr>
        </p:nvSpPr>
        <p:spPr>
          <a:xfrm>
            <a:off x="1522411" y="2743201"/>
            <a:ext cx="4416552" cy="32766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800"/>
              </a:spcBef>
              <a:spcAft>
                <a:spcPts val="0"/>
              </a:spcAft>
              <a:buSzPts val="2400"/>
              <a:buChar char="•"/>
              <a:defRPr sz="2400"/>
            </a:lvl1pPr>
            <a:lvl2pPr marL="914400" lvl="1" indent="-355600" algn="l">
              <a:lnSpc>
                <a:spcPct val="90000"/>
              </a:lnSpc>
              <a:spcBef>
                <a:spcPts val="1200"/>
              </a:spcBef>
              <a:spcAft>
                <a:spcPts val="0"/>
              </a:spcAft>
              <a:buSzPts val="2000"/>
              <a:buChar char="•"/>
              <a:defRPr sz="2000"/>
            </a:lvl2pPr>
            <a:lvl3pPr marL="1371600" lvl="2" indent="-342900" algn="l">
              <a:lnSpc>
                <a:spcPct val="90000"/>
              </a:lnSpc>
              <a:spcBef>
                <a:spcPts val="600"/>
              </a:spcBef>
              <a:spcAft>
                <a:spcPts val="0"/>
              </a:spcAft>
              <a:buSzPts val="1800"/>
              <a:buChar char="•"/>
              <a:defRPr sz="1800"/>
            </a:lvl3pPr>
            <a:lvl4pPr marL="1828800" lvl="3" indent="-330200" algn="l">
              <a:lnSpc>
                <a:spcPct val="90000"/>
              </a:lnSpc>
              <a:spcBef>
                <a:spcPts val="600"/>
              </a:spcBef>
              <a:spcAft>
                <a:spcPts val="0"/>
              </a:spcAft>
              <a:buSzPts val="1600"/>
              <a:buChar char="•"/>
              <a:defRPr sz="1600"/>
            </a:lvl4pPr>
            <a:lvl5pPr marL="2286000" lvl="4" indent="-330200" algn="l">
              <a:lnSpc>
                <a:spcPct val="90000"/>
              </a:lnSpc>
              <a:spcBef>
                <a:spcPts val="600"/>
              </a:spcBef>
              <a:spcAft>
                <a:spcPts val="0"/>
              </a:spcAft>
              <a:buSzPts val="1600"/>
              <a:buChar char="•"/>
              <a:defRPr sz="1600"/>
            </a:lvl5pPr>
            <a:lvl6pPr marL="2743200" lvl="5" indent="-330200" algn="l">
              <a:spcBef>
                <a:spcPts val="600"/>
              </a:spcBef>
              <a:spcAft>
                <a:spcPts val="0"/>
              </a:spcAft>
              <a:buSzPts val="1600"/>
              <a:buChar char="•"/>
              <a:defRPr sz="1600"/>
            </a:lvl6pPr>
            <a:lvl7pPr marL="3200400" lvl="6" indent="-330200" algn="l">
              <a:spcBef>
                <a:spcPts val="600"/>
              </a:spcBef>
              <a:spcAft>
                <a:spcPts val="0"/>
              </a:spcAft>
              <a:buSzPts val="1600"/>
              <a:buChar char="•"/>
              <a:defRPr sz="1600"/>
            </a:lvl7pPr>
            <a:lvl8pPr marL="3657600" lvl="7" indent="-330200" algn="l">
              <a:spcBef>
                <a:spcPts val="600"/>
              </a:spcBef>
              <a:spcAft>
                <a:spcPts val="0"/>
              </a:spcAft>
              <a:buSzPts val="1600"/>
              <a:buChar char="•"/>
              <a:defRPr sz="1600"/>
            </a:lvl8pPr>
            <a:lvl9pPr marL="4114800" lvl="8" indent="-330200" algn="l">
              <a:spcBef>
                <a:spcPts val="600"/>
              </a:spcBef>
              <a:spcAft>
                <a:spcPts val="0"/>
              </a:spcAft>
              <a:buSzPts val="1600"/>
              <a:buChar char="•"/>
              <a:defRPr sz="1600"/>
            </a:lvl9pPr>
          </a:lstStyle>
          <a:p>
            <a:endParaRPr/>
          </a:p>
        </p:txBody>
      </p:sp>
      <p:sp>
        <p:nvSpPr>
          <p:cNvPr id="38" name="Google Shape;38;p27"/>
          <p:cNvSpPr txBox="1">
            <a:spLocks noGrp="1"/>
          </p:cNvSpPr>
          <p:nvPr>
            <p:ph type="body" idx="3"/>
          </p:nvPr>
        </p:nvSpPr>
        <p:spPr>
          <a:xfrm>
            <a:off x="6249861" y="1905000"/>
            <a:ext cx="4416552" cy="76200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0"/>
              </a:spcBef>
              <a:spcAft>
                <a:spcPts val="0"/>
              </a:spcAft>
              <a:buSzPts val="2000"/>
              <a:buNone/>
              <a:defRPr sz="2000" b="0" cap="none">
                <a:solidFill>
                  <a:schemeClr val="accent1"/>
                </a:solidFill>
              </a:defRPr>
            </a:lvl1pPr>
            <a:lvl2pPr marL="914400" lvl="1" indent="-228600" algn="l">
              <a:lnSpc>
                <a:spcPct val="90000"/>
              </a:lnSpc>
              <a:spcBef>
                <a:spcPts val="1200"/>
              </a:spcBef>
              <a:spcAft>
                <a:spcPts val="0"/>
              </a:spcAft>
              <a:buSzPts val="2000"/>
              <a:buNone/>
              <a:defRPr sz="2000" b="1"/>
            </a:lvl2pPr>
            <a:lvl3pPr marL="1371600" lvl="2" indent="-228600" algn="l">
              <a:lnSpc>
                <a:spcPct val="90000"/>
              </a:lnSpc>
              <a:spcBef>
                <a:spcPts val="600"/>
              </a:spcBef>
              <a:spcAft>
                <a:spcPts val="0"/>
              </a:spcAft>
              <a:buSzPts val="1800"/>
              <a:buNone/>
              <a:defRPr sz="1800" b="1"/>
            </a:lvl3pPr>
            <a:lvl4pPr marL="1828800" lvl="3" indent="-228600" algn="l">
              <a:lnSpc>
                <a:spcPct val="90000"/>
              </a:lnSpc>
              <a:spcBef>
                <a:spcPts val="600"/>
              </a:spcBef>
              <a:spcAft>
                <a:spcPts val="0"/>
              </a:spcAft>
              <a:buSzPts val="1600"/>
              <a:buNone/>
              <a:defRPr sz="1600" b="1"/>
            </a:lvl4pPr>
            <a:lvl5pPr marL="2286000" lvl="4" indent="-228600" algn="l">
              <a:lnSpc>
                <a:spcPct val="90000"/>
              </a:lnSpc>
              <a:spcBef>
                <a:spcPts val="600"/>
              </a:spcBef>
              <a:spcAft>
                <a:spcPts val="0"/>
              </a:spcAft>
              <a:buSzPts val="1600"/>
              <a:buNone/>
              <a:defRPr sz="1600" b="1"/>
            </a:lvl5pPr>
            <a:lvl6pPr marL="2743200" lvl="5" indent="-228600" algn="l">
              <a:spcBef>
                <a:spcPts val="600"/>
              </a:spcBef>
              <a:spcAft>
                <a:spcPts val="0"/>
              </a:spcAft>
              <a:buSzPts val="1600"/>
              <a:buNone/>
              <a:defRPr sz="1600" b="1"/>
            </a:lvl6pPr>
            <a:lvl7pPr marL="3200400" lvl="6" indent="-228600" algn="l">
              <a:spcBef>
                <a:spcPts val="600"/>
              </a:spcBef>
              <a:spcAft>
                <a:spcPts val="0"/>
              </a:spcAft>
              <a:buSzPts val="1600"/>
              <a:buNone/>
              <a:defRPr sz="1600" b="1"/>
            </a:lvl7pPr>
            <a:lvl8pPr marL="3657600" lvl="7" indent="-228600" algn="l">
              <a:spcBef>
                <a:spcPts val="600"/>
              </a:spcBef>
              <a:spcAft>
                <a:spcPts val="0"/>
              </a:spcAft>
              <a:buSzPts val="1600"/>
              <a:buNone/>
              <a:defRPr sz="1600" b="1"/>
            </a:lvl8pPr>
            <a:lvl9pPr marL="4114800" lvl="8" indent="-228600" algn="l">
              <a:spcBef>
                <a:spcPts val="600"/>
              </a:spcBef>
              <a:spcAft>
                <a:spcPts val="0"/>
              </a:spcAft>
              <a:buSzPts val="1600"/>
              <a:buNone/>
              <a:defRPr sz="1600" b="1"/>
            </a:lvl9pPr>
          </a:lstStyle>
          <a:p>
            <a:endParaRPr/>
          </a:p>
        </p:txBody>
      </p:sp>
      <p:sp>
        <p:nvSpPr>
          <p:cNvPr id="39" name="Google Shape;39;p27"/>
          <p:cNvSpPr txBox="1">
            <a:spLocks noGrp="1"/>
          </p:cNvSpPr>
          <p:nvPr>
            <p:ph type="body" idx="4"/>
          </p:nvPr>
        </p:nvSpPr>
        <p:spPr>
          <a:xfrm>
            <a:off x="6249861" y="2743201"/>
            <a:ext cx="4416552" cy="32766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800"/>
              </a:spcBef>
              <a:spcAft>
                <a:spcPts val="0"/>
              </a:spcAft>
              <a:buSzPts val="2400"/>
              <a:buChar char="•"/>
              <a:defRPr sz="2400"/>
            </a:lvl1pPr>
            <a:lvl2pPr marL="914400" lvl="1" indent="-355600" algn="l">
              <a:lnSpc>
                <a:spcPct val="90000"/>
              </a:lnSpc>
              <a:spcBef>
                <a:spcPts val="1200"/>
              </a:spcBef>
              <a:spcAft>
                <a:spcPts val="0"/>
              </a:spcAft>
              <a:buSzPts val="2000"/>
              <a:buChar char="•"/>
              <a:defRPr sz="2000"/>
            </a:lvl2pPr>
            <a:lvl3pPr marL="1371600" lvl="2" indent="-342900" algn="l">
              <a:lnSpc>
                <a:spcPct val="90000"/>
              </a:lnSpc>
              <a:spcBef>
                <a:spcPts val="600"/>
              </a:spcBef>
              <a:spcAft>
                <a:spcPts val="0"/>
              </a:spcAft>
              <a:buSzPts val="1800"/>
              <a:buChar char="•"/>
              <a:defRPr sz="1800"/>
            </a:lvl3pPr>
            <a:lvl4pPr marL="1828800" lvl="3" indent="-330200" algn="l">
              <a:lnSpc>
                <a:spcPct val="90000"/>
              </a:lnSpc>
              <a:spcBef>
                <a:spcPts val="600"/>
              </a:spcBef>
              <a:spcAft>
                <a:spcPts val="0"/>
              </a:spcAft>
              <a:buSzPts val="1600"/>
              <a:buChar char="•"/>
              <a:defRPr sz="1600"/>
            </a:lvl4pPr>
            <a:lvl5pPr marL="2286000" lvl="4" indent="-330200" algn="l">
              <a:lnSpc>
                <a:spcPct val="90000"/>
              </a:lnSpc>
              <a:spcBef>
                <a:spcPts val="600"/>
              </a:spcBef>
              <a:spcAft>
                <a:spcPts val="0"/>
              </a:spcAft>
              <a:buSzPts val="1600"/>
              <a:buChar char="•"/>
              <a:defRPr sz="1600"/>
            </a:lvl5pPr>
            <a:lvl6pPr marL="2743200" lvl="5" indent="-330200" algn="l">
              <a:spcBef>
                <a:spcPts val="600"/>
              </a:spcBef>
              <a:spcAft>
                <a:spcPts val="0"/>
              </a:spcAft>
              <a:buSzPts val="1600"/>
              <a:buChar char="•"/>
              <a:defRPr sz="1600"/>
            </a:lvl6pPr>
            <a:lvl7pPr marL="3200400" lvl="6" indent="-330200" algn="l">
              <a:spcBef>
                <a:spcPts val="600"/>
              </a:spcBef>
              <a:spcAft>
                <a:spcPts val="0"/>
              </a:spcAft>
              <a:buSzPts val="1600"/>
              <a:buChar char="•"/>
              <a:defRPr sz="1600"/>
            </a:lvl7pPr>
            <a:lvl8pPr marL="3657600" lvl="7" indent="-330200" algn="l">
              <a:spcBef>
                <a:spcPts val="600"/>
              </a:spcBef>
              <a:spcAft>
                <a:spcPts val="0"/>
              </a:spcAft>
              <a:buSzPts val="1600"/>
              <a:buChar char="•"/>
              <a:defRPr sz="1600"/>
            </a:lvl8pPr>
            <a:lvl9pPr marL="4114800" lvl="8" indent="-330200" algn="l">
              <a:spcBef>
                <a:spcPts val="600"/>
              </a:spcBef>
              <a:spcAft>
                <a:spcPts val="0"/>
              </a:spcAft>
              <a:buSzPts val="1600"/>
              <a:buChar char="•"/>
              <a:defRPr sz="1600"/>
            </a:lvl9pPr>
          </a:lstStyle>
          <a:p>
            <a:endParaRPr/>
          </a:p>
        </p:txBody>
      </p:sp>
      <p:sp>
        <p:nvSpPr>
          <p:cNvPr id="40" name="Google Shape;40;p27"/>
          <p:cNvSpPr txBox="1">
            <a:spLocks noGrp="1"/>
          </p:cNvSpPr>
          <p:nvPr>
            <p:ph type="ftr" idx="11"/>
          </p:nvPr>
        </p:nvSpPr>
        <p:spPr>
          <a:xfrm>
            <a:off x="1522413" y="6400800"/>
            <a:ext cx="6553199" cy="27622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27"/>
          <p:cNvSpPr txBox="1">
            <a:spLocks noGrp="1"/>
          </p:cNvSpPr>
          <p:nvPr>
            <p:ph type="dt" idx="10"/>
          </p:nvPr>
        </p:nvSpPr>
        <p:spPr>
          <a:xfrm>
            <a:off x="8226422" y="6400800"/>
            <a:ext cx="1449389" cy="27622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27"/>
          <p:cNvSpPr txBox="1">
            <a:spLocks noGrp="1"/>
          </p:cNvSpPr>
          <p:nvPr>
            <p:ph type="sldNum" idx="12"/>
          </p:nvPr>
        </p:nvSpPr>
        <p:spPr>
          <a:xfrm>
            <a:off x="9828211" y="6400800"/>
            <a:ext cx="838201" cy="27622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3"/>
        <p:cNvGrpSpPr/>
        <p:nvPr/>
      </p:nvGrpSpPr>
      <p:grpSpPr>
        <a:xfrm>
          <a:off x="0" y="0"/>
          <a:ext cx="0" cy="0"/>
          <a:chOff x="0" y="0"/>
          <a:chExt cx="0" cy="0"/>
        </a:xfrm>
      </p:grpSpPr>
      <p:sp>
        <p:nvSpPr>
          <p:cNvPr id="44" name="Google Shape;44;p28"/>
          <p:cNvSpPr txBox="1">
            <a:spLocks noGrp="1"/>
          </p:cNvSpPr>
          <p:nvPr>
            <p:ph type="title"/>
          </p:nvPr>
        </p:nvSpPr>
        <p:spPr>
          <a:xfrm>
            <a:off x="1522413" y="381000"/>
            <a:ext cx="9144001" cy="1371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28"/>
          <p:cNvSpPr txBox="1">
            <a:spLocks noGrp="1"/>
          </p:cNvSpPr>
          <p:nvPr>
            <p:ph type="ftr" idx="11"/>
          </p:nvPr>
        </p:nvSpPr>
        <p:spPr>
          <a:xfrm>
            <a:off x="1522413" y="6400800"/>
            <a:ext cx="6553199" cy="27622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28"/>
          <p:cNvSpPr txBox="1">
            <a:spLocks noGrp="1"/>
          </p:cNvSpPr>
          <p:nvPr>
            <p:ph type="dt" idx="10"/>
          </p:nvPr>
        </p:nvSpPr>
        <p:spPr>
          <a:xfrm>
            <a:off x="8226422" y="6400800"/>
            <a:ext cx="1449389" cy="27622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8"/>
          <p:cNvSpPr txBox="1">
            <a:spLocks noGrp="1"/>
          </p:cNvSpPr>
          <p:nvPr>
            <p:ph type="sldNum" idx="12"/>
          </p:nvPr>
        </p:nvSpPr>
        <p:spPr>
          <a:xfrm>
            <a:off x="9828211" y="6400800"/>
            <a:ext cx="838201" cy="27622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8"/>
        <p:cNvGrpSpPr/>
        <p:nvPr/>
      </p:nvGrpSpPr>
      <p:grpSpPr>
        <a:xfrm>
          <a:off x="0" y="0"/>
          <a:ext cx="0" cy="0"/>
          <a:chOff x="0" y="0"/>
          <a:chExt cx="0" cy="0"/>
        </a:xfrm>
      </p:grpSpPr>
      <p:sp>
        <p:nvSpPr>
          <p:cNvPr id="49" name="Google Shape;49;p29"/>
          <p:cNvSpPr txBox="1">
            <a:spLocks noGrp="1"/>
          </p:cNvSpPr>
          <p:nvPr>
            <p:ph type="title"/>
          </p:nvPr>
        </p:nvSpPr>
        <p:spPr>
          <a:xfrm>
            <a:off x="1059614" y="2514600"/>
            <a:ext cx="8692399" cy="2819400"/>
          </a:xfrm>
          <a:prstGeom prst="rect">
            <a:avLst/>
          </a:prstGeom>
          <a:noFill/>
          <a:ln>
            <a:noFill/>
          </a:ln>
        </p:spPr>
        <p:txBody>
          <a:bodyPr spcFirstLastPara="1" wrap="square" lIns="91425" tIns="45700" rIns="91425" bIns="45700" anchor="b" anchorCtr="0">
            <a:normAutofit/>
          </a:bodyPr>
          <a:lstStyle>
            <a:lvl1pPr lvl="0" algn="l">
              <a:lnSpc>
                <a:spcPct val="80000"/>
              </a:lnSpc>
              <a:spcBef>
                <a:spcPts val="0"/>
              </a:spcBef>
              <a:spcAft>
                <a:spcPts val="0"/>
              </a:spcAft>
              <a:buClr>
                <a:schemeClr val="accent5"/>
              </a:buClr>
              <a:buSzPts val="4800"/>
              <a:buFont typeface="Century Gothic"/>
              <a:buNone/>
              <a:defRPr sz="4800" b="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29"/>
          <p:cNvSpPr txBox="1">
            <a:spLocks noGrp="1"/>
          </p:cNvSpPr>
          <p:nvPr>
            <p:ph type="body" idx="1"/>
          </p:nvPr>
        </p:nvSpPr>
        <p:spPr>
          <a:xfrm>
            <a:off x="1065213" y="5410200"/>
            <a:ext cx="8687333" cy="60960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SzPts val="2000"/>
              <a:buNone/>
              <a:defRPr sz="2000" cap="none">
                <a:solidFill>
                  <a:schemeClr val="accent1"/>
                </a:solidFill>
              </a:defRPr>
            </a:lvl1pPr>
            <a:lvl2pPr marL="914400" lvl="1" indent="-228600" algn="l">
              <a:lnSpc>
                <a:spcPct val="90000"/>
              </a:lnSpc>
              <a:spcBef>
                <a:spcPts val="1200"/>
              </a:spcBef>
              <a:spcAft>
                <a:spcPts val="0"/>
              </a:spcAft>
              <a:buSzPts val="1800"/>
              <a:buNone/>
              <a:defRPr sz="1800">
                <a:solidFill>
                  <a:schemeClr val="lt1"/>
                </a:solidFill>
              </a:defRPr>
            </a:lvl2pPr>
            <a:lvl3pPr marL="1371600" lvl="2" indent="-228600" algn="l">
              <a:lnSpc>
                <a:spcPct val="90000"/>
              </a:lnSpc>
              <a:spcBef>
                <a:spcPts val="600"/>
              </a:spcBef>
              <a:spcAft>
                <a:spcPts val="0"/>
              </a:spcAft>
              <a:buSzPts val="1600"/>
              <a:buNone/>
              <a:defRPr sz="1600">
                <a:solidFill>
                  <a:schemeClr val="lt1"/>
                </a:solidFill>
              </a:defRPr>
            </a:lvl3pPr>
            <a:lvl4pPr marL="1828800" lvl="3" indent="-228600" algn="l">
              <a:lnSpc>
                <a:spcPct val="90000"/>
              </a:lnSpc>
              <a:spcBef>
                <a:spcPts val="600"/>
              </a:spcBef>
              <a:spcAft>
                <a:spcPts val="0"/>
              </a:spcAft>
              <a:buSzPts val="1400"/>
              <a:buNone/>
              <a:defRPr sz="1400">
                <a:solidFill>
                  <a:schemeClr val="lt1"/>
                </a:solidFill>
              </a:defRPr>
            </a:lvl4pPr>
            <a:lvl5pPr marL="2286000" lvl="4" indent="-228600" algn="l">
              <a:lnSpc>
                <a:spcPct val="90000"/>
              </a:lnSpc>
              <a:spcBef>
                <a:spcPts val="600"/>
              </a:spcBef>
              <a:spcAft>
                <a:spcPts val="0"/>
              </a:spcAft>
              <a:buSzPts val="1400"/>
              <a:buNone/>
              <a:defRPr sz="1400">
                <a:solidFill>
                  <a:schemeClr val="lt1"/>
                </a:solidFill>
              </a:defRPr>
            </a:lvl5pPr>
            <a:lvl6pPr marL="2743200" lvl="5" indent="-228600" algn="l">
              <a:spcBef>
                <a:spcPts val="600"/>
              </a:spcBef>
              <a:spcAft>
                <a:spcPts val="0"/>
              </a:spcAft>
              <a:buSzPts val="1400"/>
              <a:buNone/>
              <a:defRPr sz="1400">
                <a:solidFill>
                  <a:schemeClr val="lt1"/>
                </a:solidFill>
              </a:defRPr>
            </a:lvl6pPr>
            <a:lvl7pPr marL="3200400" lvl="6" indent="-228600" algn="l">
              <a:spcBef>
                <a:spcPts val="600"/>
              </a:spcBef>
              <a:spcAft>
                <a:spcPts val="0"/>
              </a:spcAft>
              <a:buSzPts val="1400"/>
              <a:buNone/>
              <a:defRPr sz="1400">
                <a:solidFill>
                  <a:schemeClr val="lt1"/>
                </a:solidFill>
              </a:defRPr>
            </a:lvl7pPr>
            <a:lvl8pPr marL="3657600" lvl="7" indent="-228600" algn="l">
              <a:spcBef>
                <a:spcPts val="600"/>
              </a:spcBef>
              <a:spcAft>
                <a:spcPts val="0"/>
              </a:spcAft>
              <a:buSzPts val="1400"/>
              <a:buNone/>
              <a:defRPr sz="1400">
                <a:solidFill>
                  <a:schemeClr val="lt1"/>
                </a:solidFill>
              </a:defRPr>
            </a:lvl8pPr>
            <a:lvl9pPr marL="4114800" lvl="8" indent="-228600" algn="l">
              <a:spcBef>
                <a:spcPts val="600"/>
              </a:spcBef>
              <a:spcAft>
                <a:spcPts val="0"/>
              </a:spcAft>
              <a:buSzPts val="1400"/>
              <a:buNone/>
              <a:defRPr sz="1400">
                <a:solidFill>
                  <a:schemeClr val="lt1"/>
                </a:solidFill>
              </a:defRPr>
            </a:lvl9pPr>
          </a:lstStyle>
          <a:p>
            <a:endParaRPr/>
          </a:p>
        </p:txBody>
      </p:sp>
      <p:sp>
        <p:nvSpPr>
          <p:cNvPr id="51" name="Google Shape;51;p29"/>
          <p:cNvSpPr txBox="1">
            <a:spLocks noGrp="1"/>
          </p:cNvSpPr>
          <p:nvPr>
            <p:ph type="ftr" idx="11"/>
          </p:nvPr>
        </p:nvSpPr>
        <p:spPr>
          <a:xfrm>
            <a:off x="1522413" y="6400800"/>
            <a:ext cx="6553199" cy="27622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9"/>
          <p:cNvSpPr txBox="1">
            <a:spLocks noGrp="1"/>
          </p:cNvSpPr>
          <p:nvPr>
            <p:ph type="dt" idx="10"/>
          </p:nvPr>
        </p:nvSpPr>
        <p:spPr>
          <a:xfrm>
            <a:off x="8226422" y="6400800"/>
            <a:ext cx="1449389" cy="27622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9"/>
          <p:cNvSpPr txBox="1">
            <a:spLocks noGrp="1"/>
          </p:cNvSpPr>
          <p:nvPr>
            <p:ph type="sldNum" idx="12"/>
          </p:nvPr>
        </p:nvSpPr>
        <p:spPr>
          <a:xfrm>
            <a:off x="9828211" y="6400800"/>
            <a:ext cx="838201" cy="27622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30"/>
          <p:cNvSpPr txBox="1">
            <a:spLocks noGrp="1"/>
          </p:cNvSpPr>
          <p:nvPr>
            <p:ph type="ftr" idx="11"/>
          </p:nvPr>
        </p:nvSpPr>
        <p:spPr>
          <a:xfrm>
            <a:off x="1522413" y="6400800"/>
            <a:ext cx="6553199" cy="27622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0"/>
          <p:cNvSpPr txBox="1">
            <a:spLocks noGrp="1"/>
          </p:cNvSpPr>
          <p:nvPr>
            <p:ph type="dt" idx="10"/>
          </p:nvPr>
        </p:nvSpPr>
        <p:spPr>
          <a:xfrm>
            <a:off x="8226422" y="6400800"/>
            <a:ext cx="1449389" cy="27622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0"/>
          <p:cNvSpPr txBox="1">
            <a:spLocks noGrp="1"/>
          </p:cNvSpPr>
          <p:nvPr>
            <p:ph type="sldNum" idx="12"/>
          </p:nvPr>
        </p:nvSpPr>
        <p:spPr>
          <a:xfrm>
            <a:off x="9828211" y="6400800"/>
            <a:ext cx="838201" cy="27622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1"/>
          <p:cNvSpPr txBox="1">
            <a:spLocks noGrp="1"/>
          </p:cNvSpPr>
          <p:nvPr>
            <p:ph type="title"/>
          </p:nvPr>
        </p:nvSpPr>
        <p:spPr>
          <a:xfrm>
            <a:off x="1055604" y="1905000"/>
            <a:ext cx="3596607" cy="26670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600"/>
              <a:buFont typeface="Century Gothic"/>
              <a:buNone/>
              <a:defRPr sz="36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1"/>
          <p:cNvSpPr txBox="1">
            <a:spLocks noGrp="1"/>
          </p:cNvSpPr>
          <p:nvPr>
            <p:ph type="body" idx="1"/>
          </p:nvPr>
        </p:nvSpPr>
        <p:spPr>
          <a:xfrm>
            <a:off x="4951414" y="685800"/>
            <a:ext cx="6400800" cy="53340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800"/>
              </a:spcBef>
              <a:spcAft>
                <a:spcPts val="0"/>
              </a:spcAft>
              <a:buSzPts val="2400"/>
              <a:buChar char="•"/>
              <a:defRPr sz="2400"/>
            </a:lvl1pPr>
            <a:lvl2pPr marL="914400" lvl="1" indent="-355600" algn="l">
              <a:lnSpc>
                <a:spcPct val="90000"/>
              </a:lnSpc>
              <a:spcBef>
                <a:spcPts val="1200"/>
              </a:spcBef>
              <a:spcAft>
                <a:spcPts val="0"/>
              </a:spcAft>
              <a:buSzPts val="2000"/>
              <a:buChar char="•"/>
              <a:defRPr sz="2000"/>
            </a:lvl2pPr>
            <a:lvl3pPr marL="1371600" lvl="2" indent="-342900" algn="l">
              <a:lnSpc>
                <a:spcPct val="90000"/>
              </a:lnSpc>
              <a:spcBef>
                <a:spcPts val="600"/>
              </a:spcBef>
              <a:spcAft>
                <a:spcPts val="0"/>
              </a:spcAft>
              <a:buSzPts val="1800"/>
              <a:buChar char="•"/>
              <a:defRPr sz="1800"/>
            </a:lvl3pPr>
            <a:lvl4pPr marL="1828800" lvl="3" indent="-330200" algn="l">
              <a:lnSpc>
                <a:spcPct val="90000"/>
              </a:lnSpc>
              <a:spcBef>
                <a:spcPts val="600"/>
              </a:spcBef>
              <a:spcAft>
                <a:spcPts val="0"/>
              </a:spcAft>
              <a:buSzPts val="1600"/>
              <a:buChar char="•"/>
              <a:defRPr sz="1600"/>
            </a:lvl4pPr>
            <a:lvl5pPr marL="2286000" lvl="4" indent="-330200" algn="l">
              <a:lnSpc>
                <a:spcPct val="90000"/>
              </a:lnSpc>
              <a:spcBef>
                <a:spcPts val="600"/>
              </a:spcBef>
              <a:spcAft>
                <a:spcPts val="0"/>
              </a:spcAft>
              <a:buSzPts val="1600"/>
              <a:buChar char="•"/>
              <a:defRPr sz="1600"/>
            </a:lvl5pPr>
            <a:lvl6pPr marL="2743200" lvl="5" indent="-330200" algn="l">
              <a:spcBef>
                <a:spcPts val="600"/>
              </a:spcBef>
              <a:spcAft>
                <a:spcPts val="0"/>
              </a:spcAft>
              <a:buSzPts val="1600"/>
              <a:buChar char="•"/>
              <a:defRPr sz="1600"/>
            </a:lvl6pPr>
            <a:lvl7pPr marL="3200400" lvl="6" indent="-330200" algn="l">
              <a:spcBef>
                <a:spcPts val="600"/>
              </a:spcBef>
              <a:spcAft>
                <a:spcPts val="0"/>
              </a:spcAft>
              <a:buSzPts val="1600"/>
              <a:buChar char="•"/>
              <a:defRPr sz="1600"/>
            </a:lvl7pPr>
            <a:lvl8pPr marL="3657600" lvl="7" indent="-330200" algn="l">
              <a:spcBef>
                <a:spcPts val="600"/>
              </a:spcBef>
              <a:spcAft>
                <a:spcPts val="0"/>
              </a:spcAft>
              <a:buSzPts val="1600"/>
              <a:buChar char="•"/>
              <a:defRPr sz="1600"/>
            </a:lvl8pPr>
            <a:lvl9pPr marL="4114800" lvl="8" indent="-330200" algn="l">
              <a:spcBef>
                <a:spcPts val="600"/>
              </a:spcBef>
              <a:spcAft>
                <a:spcPts val="0"/>
              </a:spcAft>
              <a:buSzPts val="1600"/>
              <a:buChar char="•"/>
              <a:defRPr sz="1600"/>
            </a:lvl9pPr>
          </a:lstStyle>
          <a:p>
            <a:endParaRPr/>
          </a:p>
        </p:txBody>
      </p:sp>
      <p:sp>
        <p:nvSpPr>
          <p:cNvPr id="61" name="Google Shape;61;p31"/>
          <p:cNvSpPr txBox="1">
            <a:spLocks noGrp="1"/>
          </p:cNvSpPr>
          <p:nvPr>
            <p:ph type="body" idx="2"/>
          </p:nvPr>
        </p:nvSpPr>
        <p:spPr>
          <a:xfrm>
            <a:off x="1065213" y="4648200"/>
            <a:ext cx="3581399" cy="1371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1800"/>
              <a:buNone/>
              <a:defRPr sz="1800"/>
            </a:lvl1pPr>
            <a:lvl2pPr marL="914400" lvl="1" indent="-228600" algn="l">
              <a:lnSpc>
                <a:spcPct val="90000"/>
              </a:lnSpc>
              <a:spcBef>
                <a:spcPts val="1200"/>
              </a:spcBef>
              <a:spcAft>
                <a:spcPts val="0"/>
              </a:spcAft>
              <a:buSzPts val="1200"/>
              <a:buNone/>
              <a:defRPr sz="1200"/>
            </a:lvl2pPr>
            <a:lvl3pPr marL="1371600" lvl="2" indent="-228600" algn="l">
              <a:lnSpc>
                <a:spcPct val="90000"/>
              </a:lnSpc>
              <a:spcBef>
                <a:spcPts val="600"/>
              </a:spcBef>
              <a:spcAft>
                <a:spcPts val="0"/>
              </a:spcAft>
              <a:buSzPts val="1000"/>
              <a:buNone/>
              <a:defRPr sz="1000"/>
            </a:lvl3pPr>
            <a:lvl4pPr marL="1828800" lvl="3" indent="-228600" algn="l">
              <a:lnSpc>
                <a:spcPct val="90000"/>
              </a:lnSpc>
              <a:spcBef>
                <a:spcPts val="600"/>
              </a:spcBef>
              <a:spcAft>
                <a:spcPts val="0"/>
              </a:spcAft>
              <a:buSzPts val="900"/>
              <a:buNone/>
              <a:defRPr sz="900"/>
            </a:lvl4pPr>
            <a:lvl5pPr marL="2286000" lvl="4" indent="-228600" algn="l">
              <a:lnSpc>
                <a:spcPct val="90000"/>
              </a:lnSpc>
              <a:spcBef>
                <a:spcPts val="600"/>
              </a:spcBef>
              <a:spcAft>
                <a:spcPts val="0"/>
              </a:spcAft>
              <a:buSzPts val="900"/>
              <a:buNone/>
              <a:defRPr sz="900"/>
            </a:lvl5pPr>
            <a:lvl6pPr marL="2743200" lvl="5" indent="-228600" algn="l">
              <a:spcBef>
                <a:spcPts val="600"/>
              </a:spcBef>
              <a:spcAft>
                <a:spcPts val="0"/>
              </a:spcAft>
              <a:buSzPts val="900"/>
              <a:buNone/>
              <a:defRPr sz="900"/>
            </a:lvl6pPr>
            <a:lvl7pPr marL="3200400" lvl="6" indent="-228600" algn="l">
              <a:spcBef>
                <a:spcPts val="600"/>
              </a:spcBef>
              <a:spcAft>
                <a:spcPts val="0"/>
              </a:spcAft>
              <a:buSzPts val="900"/>
              <a:buNone/>
              <a:defRPr sz="900"/>
            </a:lvl7pPr>
            <a:lvl8pPr marL="3657600" lvl="7" indent="-228600" algn="l">
              <a:spcBef>
                <a:spcPts val="600"/>
              </a:spcBef>
              <a:spcAft>
                <a:spcPts val="0"/>
              </a:spcAft>
              <a:buSzPts val="900"/>
              <a:buNone/>
              <a:defRPr sz="900"/>
            </a:lvl8pPr>
            <a:lvl9pPr marL="4114800" lvl="8" indent="-228600" algn="l">
              <a:spcBef>
                <a:spcPts val="600"/>
              </a:spcBef>
              <a:spcAft>
                <a:spcPts val="0"/>
              </a:spcAft>
              <a:buSzPts val="900"/>
              <a:buNone/>
              <a:defRPr sz="900"/>
            </a:lvl9pPr>
          </a:lstStyle>
          <a:p>
            <a:endParaRPr/>
          </a:p>
        </p:txBody>
      </p:sp>
      <p:sp>
        <p:nvSpPr>
          <p:cNvPr id="62" name="Google Shape;62;p31"/>
          <p:cNvSpPr txBox="1">
            <a:spLocks noGrp="1"/>
          </p:cNvSpPr>
          <p:nvPr>
            <p:ph type="ftr" idx="11"/>
          </p:nvPr>
        </p:nvSpPr>
        <p:spPr>
          <a:xfrm>
            <a:off x="1522413" y="6400800"/>
            <a:ext cx="6553199" cy="27622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1"/>
          <p:cNvSpPr txBox="1">
            <a:spLocks noGrp="1"/>
          </p:cNvSpPr>
          <p:nvPr>
            <p:ph type="dt" idx="10"/>
          </p:nvPr>
        </p:nvSpPr>
        <p:spPr>
          <a:xfrm>
            <a:off x="8226422" y="6400800"/>
            <a:ext cx="1449389" cy="27622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1"/>
          <p:cNvSpPr txBox="1">
            <a:spLocks noGrp="1"/>
          </p:cNvSpPr>
          <p:nvPr>
            <p:ph type="sldNum" idx="12"/>
          </p:nvPr>
        </p:nvSpPr>
        <p:spPr>
          <a:xfrm>
            <a:off x="9828211" y="6400800"/>
            <a:ext cx="838201" cy="27622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2"/>
          <p:cNvSpPr txBox="1">
            <a:spLocks noGrp="1"/>
          </p:cNvSpPr>
          <p:nvPr>
            <p:ph type="title"/>
          </p:nvPr>
        </p:nvSpPr>
        <p:spPr>
          <a:xfrm>
            <a:off x="1055604" y="1905000"/>
            <a:ext cx="3596607" cy="2667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600"/>
              <a:buFont typeface="Century Gothic"/>
              <a:buNone/>
              <a:defRPr sz="3600" b="0" i="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2" descr="An empty placeholder to add an image. Click on the placeholder and select the image that you wish to add"/>
          <p:cNvSpPr>
            <a:spLocks noGrp="1"/>
          </p:cNvSpPr>
          <p:nvPr>
            <p:ph type="pic" idx="2"/>
          </p:nvPr>
        </p:nvSpPr>
        <p:spPr>
          <a:xfrm>
            <a:off x="4951414" y="685800"/>
            <a:ext cx="6400799" cy="5334000"/>
          </a:xfrm>
          <a:prstGeom prst="rect">
            <a:avLst/>
          </a:prstGeom>
          <a:solidFill>
            <a:schemeClr val="dk2"/>
          </a:solidFill>
          <a:ln w="76200" cap="flat" cmpd="sng">
            <a:solidFill>
              <a:schemeClr val="lt1"/>
            </a:solidFill>
            <a:prstDash val="solid"/>
            <a:miter lim="800000"/>
            <a:headEnd type="none" w="sm" len="sm"/>
            <a:tailEnd type="none" w="sm" len="sm"/>
          </a:ln>
        </p:spPr>
      </p:sp>
      <p:sp>
        <p:nvSpPr>
          <p:cNvPr id="68" name="Google Shape;68;p32"/>
          <p:cNvSpPr txBox="1">
            <a:spLocks noGrp="1"/>
          </p:cNvSpPr>
          <p:nvPr>
            <p:ph type="body" idx="1"/>
          </p:nvPr>
        </p:nvSpPr>
        <p:spPr>
          <a:xfrm>
            <a:off x="1065213" y="4648200"/>
            <a:ext cx="3581399" cy="1371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1800"/>
              <a:buNone/>
              <a:defRPr sz="1800"/>
            </a:lvl1pPr>
            <a:lvl2pPr marL="914400" lvl="1" indent="-228600" algn="l">
              <a:lnSpc>
                <a:spcPct val="90000"/>
              </a:lnSpc>
              <a:spcBef>
                <a:spcPts val="1200"/>
              </a:spcBef>
              <a:spcAft>
                <a:spcPts val="0"/>
              </a:spcAft>
              <a:buSzPts val="1200"/>
              <a:buNone/>
              <a:defRPr sz="1200"/>
            </a:lvl2pPr>
            <a:lvl3pPr marL="1371600" lvl="2" indent="-228600" algn="l">
              <a:lnSpc>
                <a:spcPct val="90000"/>
              </a:lnSpc>
              <a:spcBef>
                <a:spcPts val="600"/>
              </a:spcBef>
              <a:spcAft>
                <a:spcPts val="0"/>
              </a:spcAft>
              <a:buSzPts val="1000"/>
              <a:buNone/>
              <a:defRPr sz="1000"/>
            </a:lvl3pPr>
            <a:lvl4pPr marL="1828800" lvl="3" indent="-228600" algn="l">
              <a:lnSpc>
                <a:spcPct val="90000"/>
              </a:lnSpc>
              <a:spcBef>
                <a:spcPts val="600"/>
              </a:spcBef>
              <a:spcAft>
                <a:spcPts val="0"/>
              </a:spcAft>
              <a:buSzPts val="900"/>
              <a:buNone/>
              <a:defRPr sz="900"/>
            </a:lvl4pPr>
            <a:lvl5pPr marL="2286000" lvl="4" indent="-228600" algn="l">
              <a:lnSpc>
                <a:spcPct val="90000"/>
              </a:lnSpc>
              <a:spcBef>
                <a:spcPts val="600"/>
              </a:spcBef>
              <a:spcAft>
                <a:spcPts val="0"/>
              </a:spcAft>
              <a:buSzPts val="900"/>
              <a:buNone/>
              <a:defRPr sz="900"/>
            </a:lvl5pPr>
            <a:lvl6pPr marL="2743200" lvl="5" indent="-228600" algn="l">
              <a:spcBef>
                <a:spcPts val="600"/>
              </a:spcBef>
              <a:spcAft>
                <a:spcPts val="0"/>
              </a:spcAft>
              <a:buSzPts val="900"/>
              <a:buNone/>
              <a:defRPr sz="900"/>
            </a:lvl6pPr>
            <a:lvl7pPr marL="3200400" lvl="6" indent="-228600" algn="l">
              <a:spcBef>
                <a:spcPts val="600"/>
              </a:spcBef>
              <a:spcAft>
                <a:spcPts val="0"/>
              </a:spcAft>
              <a:buSzPts val="900"/>
              <a:buNone/>
              <a:defRPr sz="900"/>
            </a:lvl7pPr>
            <a:lvl8pPr marL="3657600" lvl="7" indent="-228600" algn="l">
              <a:spcBef>
                <a:spcPts val="600"/>
              </a:spcBef>
              <a:spcAft>
                <a:spcPts val="0"/>
              </a:spcAft>
              <a:buSzPts val="900"/>
              <a:buNone/>
              <a:defRPr sz="900"/>
            </a:lvl8pPr>
            <a:lvl9pPr marL="4114800" lvl="8" indent="-228600" algn="l">
              <a:spcBef>
                <a:spcPts val="600"/>
              </a:spcBef>
              <a:spcAft>
                <a:spcPts val="0"/>
              </a:spcAft>
              <a:buSzPts val="900"/>
              <a:buNone/>
              <a:defRPr sz="900"/>
            </a:lvl9pPr>
          </a:lstStyle>
          <a:p>
            <a:endParaRPr/>
          </a:p>
        </p:txBody>
      </p:sp>
      <p:sp>
        <p:nvSpPr>
          <p:cNvPr id="69" name="Google Shape;69;p32"/>
          <p:cNvSpPr txBox="1">
            <a:spLocks noGrp="1"/>
          </p:cNvSpPr>
          <p:nvPr>
            <p:ph type="ftr" idx="11"/>
          </p:nvPr>
        </p:nvSpPr>
        <p:spPr>
          <a:xfrm>
            <a:off x="1522413" y="6400800"/>
            <a:ext cx="6553199" cy="27622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2"/>
          <p:cNvSpPr txBox="1">
            <a:spLocks noGrp="1"/>
          </p:cNvSpPr>
          <p:nvPr>
            <p:ph type="dt" idx="10"/>
          </p:nvPr>
        </p:nvSpPr>
        <p:spPr>
          <a:xfrm>
            <a:off x="8226422" y="6400800"/>
            <a:ext cx="1449389" cy="27622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2"/>
          <p:cNvSpPr txBox="1">
            <a:spLocks noGrp="1"/>
          </p:cNvSpPr>
          <p:nvPr>
            <p:ph type="sldNum" idx="12"/>
          </p:nvPr>
        </p:nvSpPr>
        <p:spPr>
          <a:xfrm>
            <a:off x="9828211" y="6400800"/>
            <a:ext cx="838201" cy="27622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23"/>
          <p:cNvSpPr txBox="1">
            <a:spLocks noGrp="1"/>
          </p:cNvSpPr>
          <p:nvPr>
            <p:ph type="title"/>
          </p:nvPr>
        </p:nvSpPr>
        <p:spPr>
          <a:xfrm>
            <a:off x="1522413" y="381000"/>
            <a:ext cx="9144001" cy="1371600"/>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accent5"/>
              </a:buClr>
              <a:buSzPts val="3600"/>
              <a:buFont typeface="Century Gothic"/>
              <a:buNone/>
              <a:defRPr sz="3600" b="1" i="0" u="none" strike="noStrike" cap="none">
                <a:solidFill>
                  <a:schemeClr val="accent5"/>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3"/>
          <p:cNvSpPr txBox="1">
            <a:spLocks noGrp="1"/>
          </p:cNvSpPr>
          <p:nvPr>
            <p:ph type="body" idx="1"/>
          </p:nvPr>
        </p:nvSpPr>
        <p:spPr>
          <a:xfrm>
            <a:off x="1522413" y="1904999"/>
            <a:ext cx="9134391" cy="4114801"/>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800"/>
              </a:spcBef>
              <a:spcAft>
                <a:spcPts val="0"/>
              </a:spcAft>
              <a:buClr>
                <a:schemeClr val="accent1"/>
              </a:buClr>
              <a:buSzPts val="2400"/>
              <a:buFont typeface="Arial"/>
              <a:buChar char="•"/>
              <a:defRPr sz="2400" b="0" i="0" u="none" strike="noStrike" cap="none">
                <a:solidFill>
                  <a:schemeClr val="lt1"/>
                </a:solidFill>
                <a:latin typeface="Century Gothic"/>
                <a:ea typeface="Century Gothic"/>
                <a:cs typeface="Century Gothic"/>
                <a:sym typeface="Century Gothic"/>
              </a:defRPr>
            </a:lvl1pPr>
            <a:lvl2pPr marL="914400" marR="0" lvl="1" indent="-355600" algn="l" rtl="0">
              <a:lnSpc>
                <a:spcPct val="90000"/>
              </a:lnSpc>
              <a:spcBef>
                <a:spcPts val="1200"/>
              </a:spcBef>
              <a:spcAft>
                <a:spcPts val="0"/>
              </a:spcAft>
              <a:buClr>
                <a:schemeClr val="accent1"/>
              </a:buClr>
              <a:buSzPts val="2000"/>
              <a:buFont typeface="Arial"/>
              <a:buChar char="•"/>
              <a:defRPr sz="2000" b="0" i="0" u="none" strike="noStrike" cap="none">
                <a:solidFill>
                  <a:schemeClr val="lt1"/>
                </a:solidFill>
                <a:latin typeface="Century Gothic"/>
                <a:ea typeface="Century Gothic"/>
                <a:cs typeface="Century Gothic"/>
                <a:sym typeface="Century Gothic"/>
              </a:defRPr>
            </a:lvl2pPr>
            <a:lvl3pPr marL="1371600" marR="0" lvl="2" indent="-342900" algn="l" rtl="0">
              <a:lnSpc>
                <a:spcPct val="90000"/>
              </a:lnSpc>
              <a:spcBef>
                <a:spcPts val="600"/>
              </a:spcBef>
              <a:spcAft>
                <a:spcPts val="0"/>
              </a:spcAft>
              <a:buClr>
                <a:schemeClr val="accent1"/>
              </a:buClr>
              <a:buSzPts val="1800"/>
              <a:buFont typeface="Arial"/>
              <a:buChar char="•"/>
              <a:defRPr sz="1800" b="0" i="0" u="none" strike="noStrike" cap="none">
                <a:solidFill>
                  <a:schemeClr val="lt1"/>
                </a:solidFill>
                <a:latin typeface="Century Gothic"/>
                <a:ea typeface="Century Gothic"/>
                <a:cs typeface="Century Gothic"/>
                <a:sym typeface="Century Gothic"/>
              </a:defRPr>
            </a:lvl3pPr>
            <a:lvl4pPr marL="1828800" marR="0" lvl="3" indent="-342900" algn="l" rtl="0">
              <a:lnSpc>
                <a:spcPct val="90000"/>
              </a:lnSpc>
              <a:spcBef>
                <a:spcPts val="600"/>
              </a:spcBef>
              <a:spcAft>
                <a:spcPts val="0"/>
              </a:spcAft>
              <a:buClr>
                <a:schemeClr val="accent1"/>
              </a:buClr>
              <a:buSzPts val="1800"/>
              <a:buFont typeface="Arial"/>
              <a:buChar char="•"/>
              <a:defRPr sz="1800" b="0" i="0" u="none" strike="noStrike" cap="none">
                <a:solidFill>
                  <a:schemeClr val="lt1"/>
                </a:solidFill>
                <a:latin typeface="Century Gothic"/>
                <a:ea typeface="Century Gothic"/>
                <a:cs typeface="Century Gothic"/>
                <a:sym typeface="Century Gothic"/>
              </a:defRPr>
            </a:lvl4pPr>
            <a:lvl5pPr marL="2286000" marR="0" lvl="4" indent="-342900" algn="l" rtl="0">
              <a:lnSpc>
                <a:spcPct val="90000"/>
              </a:lnSpc>
              <a:spcBef>
                <a:spcPts val="600"/>
              </a:spcBef>
              <a:spcAft>
                <a:spcPts val="0"/>
              </a:spcAft>
              <a:buClr>
                <a:schemeClr val="accent1"/>
              </a:buClr>
              <a:buSzPts val="1800"/>
              <a:buFont typeface="Arial"/>
              <a:buChar char="•"/>
              <a:defRPr sz="1800" b="0" i="0" u="none" strike="noStrike" cap="none">
                <a:solidFill>
                  <a:schemeClr val="lt1"/>
                </a:solidFill>
                <a:latin typeface="Century Gothic"/>
                <a:ea typeface="Century Gothic"/>
                <a:cs typeface="Century Gothic"/>
                <a:sym typeface="Century Gothic"/>
              </a:defRPr>
            </a:lvl5pPr>
            <a:lvl6pPr marL="2743200" marR="0" lvl="5" indent="-342900" algn="l" rtl="0">
              <a:spcBef>
                <a:spcPts val="600"/>
              </a:spcBef>
              <a:spcAft>
                <a:spcPts val="0"/>
              </a:spcAft>
              <a:buClr>
                <a:schemeClr val="accent1"/>
              </a:buClr>
              <a:buSzPts val="1800"/>
              <a:buFont typeface="Arial"/>
              <a:buChar char="•"/>
              <a:defRPr sz="1800" b="0" i="0" u="none" strike="noStrike" cap="none">
                <a:solidFill>
                  <a:schemeClr val="lt1"/>
                </a:solidFill>
                <a:latin typeface="Century Gothic"/>
                <a:ea typeface="Century Gothic"/>
                <a:cs typeface="Century Gothic"/>
                <a:sym typeface="Century Gothic"/>
              </a:defRPr>
            </a:lvl6pPr>
            <a:lvl7pPr marL="3200400" marR="0" lvl="6" indent="-342900" algn="l" rtl="0">
              <a:spcBef>
                <a:spcPts val="600"/>
              </a:spcBef>
              <a:spcAft>
                <a:spcPts val="0"/>
              </a:spcAft>
              <a:buClr>
                <a:schemeClr val="accent1"/>
              </a:buClr>
              <a:buSzPts val="1800"/>
              <a:buFont typeface="Arial"/>
              <a:buChar char="•"/>
              <a:defRPr sz="1800" b="0" i="0" u="none" strike="noStrike" cap="none">
                <a:solidFill>
                  <a:schemeClr val="lt1"/>
                </a:solidFill>
                <a:latin typeface="Century Gothic"/>
                <a:ea typeface="Century Gothic"/>
                <a:cs typeface="Century Gothic"/>
                <a:sym typeface="Century Gothic"/>
              </a:defRPr>
            </a:lvl7pPr>
            <a:lvl8pPr marL="3657600" marR="0" lvl="7" indent="-342900" algn="l" rtl="0">
              <a:spcBef>
                <a:spcPts val="600"/>
              </a:spcBef>
              <a:spcAft>
                <a:spcPts val="0"/>
              </a:spcAft>
              <a:buClr>
                <a:schemeClr val="accent1"/>
              </a:buClr>
              <a:buSzPts val="1800"/>
              <a:buFont typeface="Arial"/>
              <a:buChar char="•"/>
              <a:defRPr sz="1800" b="0" i="0" u="none" strike="noStrike" cap="none">
                <a:solidFill>
                  <a:schemeClr val="lt1"/>
                </a:solidFill>
                <a:latin typeface="Century Gothic"/>
                <a:ea typeface="Century Gothic"/>
                <a:cs typeface="Century Gothic"/>
                <a:sym typeface="Century Gothic"/>
              </a:defRPr>
            </a:lvl8pPr>
            <a:lvl9pPr marL="4114800" marR="0" lvl="8" indent="-342900" algn="l" rtl="0">
              <a:spcBef>
                <a:spcPts val="600"/>
              </a:spcBef>
              <a:spcAft>
                <a:spcPts val="0"/>
              </a:spcAft>
              <a:buClr>
                <a:schemeClr val="accent1"/>
              </a:buClr>
              <a:buSzPts val="1800"/>
              <a:buFont typeface="Arial"/>
              <a:buChar char="•"/>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2" name="Google Shape;12;p23"/>
          <p:cNvSpPr txBox="1">
            <a:spLocks noGrp="1"/>
          </p:cNvSpPr>
          <p:nvPr>
            <p:ph type="ftr" idx="11"/>
          </p:nvPr>
        </p:nvSpPr>
        <p:spPr>
          <a:xfrm>
            <a:off x="1522413" y="6400800"/>
            <a:ext cx="6553199" cy="27622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1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3" name="Google Shape;13;p23"/>
          <p:cNvSpPr txBox="1">
            <a:spLocks noGrp="1"/>
          </p:cNvSpPr>
          <p:nvPr>
            <p:ph type="dt" idx="10"/>
          </p:nvPr>
        </p:nvSpPr>
        <p:spPr>
          <a:xfrm>
            <a:off x="8226422" y="6400800"/>
            <a:ext cx="1449389" cy="276228"/>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1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4" name="Google Shape;14;p23"/>
          <p:cNvSpPr txBox="1">
            <a:spLocks noGrp="1"/>
          </p:cNvSpPr>
          <p:nvPr>
            <p:ph type="sldNum" idx="12"/>
          </p:nvPr>
        </p:nvSpPr>
        <p:spPr>
          <a:xfrm>
            <a:off x="9828211" y="6400800"/>
            <a:ext cx="838201" cy="27622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100" b="0" i="0" u="none" strike="noStrike" cap="none">
                <a:solidFill>
                  <a:schemeClr val="lt1"/>
                </a:solidFill>
                <a:latin typeface="Century Gothic"/>
                <a:ea typeface="Century Gothic"/>
                <a:cs typeface="Century Gothic"/>
                <a:sym typeface="Century Gothic"/>
              </a:defRPr>
            </a:lvl1pPr>
            <a:lvl2pPr marL="0" marR="0" lvl="1" indent="0" algn="r" rtl="0">
              <a:spcBef>
                <a:spcPts val="0"/>
              </a:spcBef>
              <a:buNone/>
              <a:defRPr sz="1100" b="0" i="0" u="none" strike="noStrike" cap="none">
                <a:solidFill>
                  <a:schemeClr val="lt1"/>
                </a:solidFill>
                <a:latin typeface="Century Gothic"/>
                <a:ea typeface="Century Gothic"/>
                <a:cs typeface="Century Gothic"/>
                <a:sym typeface="Century Gothic"/>
              </a:defRPr>
            </a:lvl2pPr>
            <a:lvl3pPr marL="0" marR="0" lvl="2" indent="0" algn="r" rtl="0">
              <a:spcBef>
                <a:spcPts val="0"/>
              </a:spcBef>
              <a:buNone/>
              <a:defRPr sz="1100" b="0" i="0" u="none" strike="noStrike" cap="none">
                <a:solidFill>
                  <a:schemeClr val="lt1"/>
                </a:solidFill>
                <a:latin typeface="Century Gothic"/>
                <a:ea typeface="Century Gothic"/>
                <a:cs typeface="Century Gothic"/>
                <a:sym typeface="Century Gothic"/>
              </a:defRPr>
            </a:lvl3pPr>
            <a:lvl4pPr marL="0" marR="0" lvl="3" indent="0" algn="r" rtl="0">
              <a:spcBef>
                <a:spcPts val="0"/>
              </a:spcBef>
              <a:buNone/>
              <a:defRPr sz="1100" b="0" i="0" u="none" strike="noStrike" cap="none">
                <a:solidFill>
                  <a:schemeClr val="lt1"/>
                </a:solidFill>
                <a:latin typeface="Century Gothic"/>
                <a:ea typeface="Century Gothic"/>
                <a:cs typeface="Century Gothic"/>
                <a:sym typeface="Century Gothic"/>
              </a:defRPr>
            </a:lvl4pPr>
            <a:lvl5pPr marL="0" marR="0" lvl="4" indent="0" algn="r" rtl="0">
              <a:spcBef>
                <a:spcPts val="0"/>
              </a:spcBef>
              <a:buNone/>
              <a:defRPr sz="1100" b="0" i="0" u="none" strike="noStrike" cap="none">
                <a:solidFill>
                  <a:schemeClr val="lt1"/>
                </a:solidFill>
                <a:latin typeface="Century Gothic"/>
                <a:ea typeface="Century Gothic"/>
                <a:cs typeface="Century Gothic"/>
                <a:sym typeface="Century Gothic"/>
              </a:defRPr>
            </a:lvl5pPr>
            <a:lvl6pPr marL="0" marR="0" lvl="5" indent="0" algn="r" rtl="0">
              <a:spcBef>
                <a:spcPts val="0"/>
              </a:spcBef>
              <a:buNone/>
              <a:defRPr sz="1100" b="0" i="0" u="none" strike="noStrike" cap="none">
                <a:solidFill>
                  <a:schemeClr val="lt1"/>
                </a:solidFill>
                <a:latin typeface="Century Gothic"/>
                <a:ea typeface="Century Gothic"/>
                <a:cs typeface="Century Gothic"/>
                <a:sym typeface="Century Gothic"/>
              </a:defRPr>
            </a:lvl6pPr>
            <a:lvl7pPr marL="0" marR="0" lvl="6" indent="0" algn="r" rtl="0">
              <a:spcBef>
                <a:spcPts val="0"/>
              </a:spcBef>
              <a:buNone/>
              <a:defRPr sz="1100" b="0" i="0" u="none" strike="noStrike" cap="none">
                <a:solidFill>
                  <a:schemeClr val="lt1"/>
                </a:solidFill>
                <a:latin typeface="Century Gothic"/>
                <a:ea typeface="Century Gothic"/>
                <a:cs typeface="Century Gothic"/>
                <a:sym typeface="Century Gothic"/>
              </a:defRPr>
            </a:lvl7pPr>
            <a:lvl8pPr marL="0" marR="0" lvl="7" indent="0" algn="r" rtl="0">
              <a:spcBef>
                <a:spcPts val="0"/>
              </a:spcBef>
              <a:buNone/>
              <a:defRPr sz="1100" b="0" i="0" u="none" strike="noStrike" cap="none">
                <a:solidFill>
                  <a:schemeClr val="lt1"/>
                </a:solidFill>
                <a:latin typeface="Century Gothic"/>
                <a:ea typeface="Century Gothic"/>
                <a:cs typeface="Century Gothic"/>
                <a:sym typeface="Century Gothic"/>
              </a:defRPr>
            </a:lvl8pPr>
            <a:lvl9pPr marL="0" marR="0" lvl="8" indent="0" algn="r" rtl="0">
              <a:spcBef>
                <a:spcPts val="0"/>
              </a:spcBef>
              <a:buNone/>
              <a:defRPr sz="1100" b="0" i="0" u="none" strike="noStrike" cap="none">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sl-SI"/>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i59OaPuM35A"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m98hDjtSBSI"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4.jp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1.jpg"/><Relationship Id="rId4" Type="http://schemas.openxmlformats.org/officeDocument/2006/relationships/image" Target="../media/image20.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1.jpg"/><Relationship Id="rId5" Type="http://schemas.openxmlformats.org/officeDocument/2006/relationships/image" Target="../media/image29.jpg"/><Relationship Id="rId4"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p:cNvPicPr preferRelativeResize="0"/>
          <p:nvPr/>
        </p:nvPicPr>
        <p:blipFill rotWithShape="1">
          <a:blip r:embed="rId3">
            <a:alphaModFix/>
          </a:blip>
          <a:srcRect/>
          <a:stretch/>
        </p:blipFill>
        <p:spPr>
          <a:xfrm>
            <a:off x="231699" y="250315"/>
            <a:ext cx="3486369" cy="2327151"/>
          </a:xfrm>
          <a:prstGeom prst="rect">
            <a:avLst/>
          </a:prstGeom>
          <a:noFill/>
          <a:ln>
            <a:noFill/>
          </a:ln>
        </p:spPr>
      </p:pic>
      <p:pic>
        <p:nvPicPr>
          <p:cNvPr id="89" name="Google Shape;89;p1"/>
          <p:cNvPicPr preferRelativeResize="0"/>
          <p:nvPr/>
        </p:nvPicPr>
        <p:blipFill rotWithShape="1">
          <a:blip r:embed="rId4">
            <a:alphaModFix/>
          </a:blip>
          <a:srcRect/>
          <a:stretch/>
        </p:blipFill>
        <p:spPr>
          <a:xfrm rot="356190">
            <a:off x="8638756" y="293420"/>
            <a:ext cx="3193719" cy="1996075"/>
          </a:xfrm>
          <a:prstGeom prst="rect">
            <a:avLst/>
          </a:prstGeom>
          <a:noFill/>
          <a:ln>
            <a:noFill/>
          </a:ln>
        </p:spPr>
      </p:pic>
      <p:pic>
        <p:nvPicPr>
          <p:cNvPr id="90" name="Google Shape;90;p1"/>
          <p:cNvPicPr preferRelativeResize="0"/>
          <p:nvPr/>
        </p:nvPicPr>
        <p:blipFill rotWithShape="1">
          <a:blip r:embed="rId5">
            <a:alphaModFix/>
          </a:blip>
          <a:srcRect/>
          <a:stretch/>
        </p:blipFill>
        <p:spPr>
          <a:xfrm>
            <a:off x="119784" y="3860662"/>
            <a:ext cx="3917049" cy="2337245"/>
          </a:xfrm>
          <a:prstGeom prst="rect">
            <a:avLst/>
          </a:prstGeom>
          <a:noFill/>
          <a:ln>
            <a:noFill/>
          </a:ln>
        </p:spPr>
      </p:pic>
      <p:pic>
        <p:nvPicPr>
          <p:cNvPr id="91" name="Google Shape;91;p1"/>
          <p:cNvPicPr preferRelativeResize="0"/>
          <p:nvPr/>
        </p:nvPicPr>
        <p:blipFill rotWithShape="1">
          <a:blip r:embed="rId6">
            <a:alphaModFix/>
          </a:blip>
          <a:srcRect/>
          <a:stretch/>
        </p:blipFill>
        <p:spPr>
          <a:xfrm rot="1237619">
            <a:off x="3038171" y="1703631"/>
            <a:ext cx="3380834" cy="2260933"/>
          </a:xfrm>
          <a:prstGeom prst="rect">
            <a:avLst/>
          </a:prstGeom>
          <a:noFill/>
          <a:ln>
            <a:noFill/>
          </a:ln>
        </p:spPr>
      </p:pic>
      <p:pic>
        <p:nvPicPr>
          <p:cNvPr id="92" name="Google Shape;92;p1"/>
          <p:cNvPicPr preferRelativeResize="0"/>
          <p:nvPr/>
        </p:nvPicPr>
        <p:blipFill rotWithShape="1">
          <a:blip r:embed="rId7">
            <a:alphaModFix/>
          </a:blip>
          <a:srcRect t="9264"/>
          <a:stretch/>
        </p:blipFill>
        <p:spPr>
          <a:xfrm rot="-1581201">
            <a:off x="6454128" y="3435867"/>
            <a:ext cx="2713108" cy="2461750"/>
          </a:xfrm>
          <a:prstGeom prst="rect">
            <a:avLst/>
          </a:prstGeom>
          <a:noFill/>
          <a:ln>
            <a:noFill/>
          </a:ln>
        </p:spPr>
      </p:pic>
      <p:pic>
        <p:nvPicPr>
          <p:cNvPr id="93" name="Google Shape;93;p1"/>
          <p:cNvPicPr preferRelativeResize="0"/>
          <p:nvPr/>
        </p:nvPicPr>
        <p:blipFill rotWithShape="1">
          <a:blip r:embed="rId8">
            <a:alphaModFix/>
          </a:blip>
          <a:srcRect/>
          <a:stretch/>
        </p:blipFill>
        <p:spPr>
          <a:xfrm>
            <a:off x="3491992" y="3975414"/>
            <a:ext cx="2809773" cy="2803177"/>
          </a:xfrm>
          <a:prstGeom prst="rect">
            <a:avLst/>
          </a:prstGeom>
          <a:noFill/>
          <a:ln>
            <a:noFill/>
          </a:ln>
        </p:spPr>
      </p:pic>
      <p:pic>
        <p:nvPicPr>
          <p:cNvPr id="94" name="Google Shape;94;p1"/>
          <p:cNvPicPr preferRelativeResize="0"/>
          <p:nvPr/>
        </p:nvPicPr>
        <p:blipFill rotWithShape="1">
          <a:blip r:embed="rId9">
            <a:alphaModFix/>
          </a:blip>
          <a:srcRect/>
          <a:stretch/>
        </p:blipFill>
        <p:spPr>
          <a:xfrm rot="863517" flipH="1">
            <a:off x="9105983" y="2685674"/>
            <a:ext cx="2684799" cy="1861461"/>
          </a:xfrm>
          <a:prstGeom prst="rect">
            <a:avLst/>
          </a:prstGeom>
          <a:noFill/>
          <a:ln>
            <a:noFill/>
          </a:ln>
        </p:spPr>
      </p:pic>
      <p:pic>
        <p:nvPicPr>
          <p:cNvPr id="95" name="Google Shape;95;p1"/>
          <p:cNvPicPr preferRelativeResize="0"/>
          <p:nvPr/>
        </p:nvPicPr>
        <p:blipFill rotWithShape="1">
          <a:blip r:embed="rId10">
            <a:alphaModFix/>
          </a:blip>
          <a:srcRect/>
          <a:stretch/>
        </p:blipFill>
        <p:spPr>
          <a:xfrm>
            <a:off x="5553282" y="446556"/>
            <a:ext cx="2671683" cy="1934668"/>
          </a:xfrm>
          <a:prstGeom prst="rect">
            <a:avLst/>
          </a:prstGeom>
          <a:noFill/>
          <a:ln>
            <a:noFill/>
          </a:ln>
        </p:spPr>
      </p:pic>
      <p:pic>
        <p:nvPicPr>
          <p:cNvPr id="96" name="Google Shape;96;p1"/>
          <p:cNvPicPr preferRelativeResize="0"/>
          <p:nvPr/>
        </p:nvPicPr>
        <p:blipFill rotWithShape="1">
          <a:blip r:embed="rId11">
            <a:alphaModFix/>
          </a:blip>
          <a:srcRect/>
          <a:stretch/>
        </p:blipFill>
        <p:spPr>
          <a:xfrm>
            <a:off x="9206829" y="4429711"/>
            <a:ext cx="2922543" cy="234888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8"/>
          <p:cNvSpPr txBox="1">
            <a:spLocks noGrp="1"/>
          </p:cNvSpPr>
          <p:nvPr>
            <p:ph type="title"/>
          </p:nvPr>
        </p:nvSpPr>
        <p:spPr>
          <a:xfrm>
            <a:off x="1522413" y="764704"/>
            <a:ext cx="9144001" cy="987896"/>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5"/>
              </a:buClr>
              <a:buSzPts val="4400"/>
              <a:buFont typeface="Century Gothic"/>
              <a:buNone/>
            </a:pPr>
            <a:r>
              <a:rPr lang="sl-SI" sz="4400"/>
              <a:t>4 valjni 4-taktni motor</a:t>
            </a:r>
            <a:endParaRPr sz="4400"/>
          </a:p>
        </p:txBody>
      </p:sp>
      <p:pic>
        <p:nvPicPr>
          <p:cNvPr id="178" name="Google Shape;178;p8"/>
          <p:cNvPicPr preferRelativeResize="0">
            <a:picLocks noGrp="1"/>
          </p:cNvPicPr>
          <p:nvPr>
            <p:ph type="body" idx="1"/>
          </p:nvPr>
        </p:nvPicPr>
        <p:blipFill rotWithShape="1">
          <a:blip r:embed="rId3">
            <a:alphaModFix/>
          </a:blip>
          <a:srcRect/>
          <a:stretch/>
        </p:blipFill>
        <p:spPr>
          <a:xfrm>
            <a:off x="3183458" y="1905000"/>
            <a:ext cx="5812385" cy="4114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9"/>
          <p:cNvSpPr txBox="1">
            <a:spLocks noGrp="1"/>
          </p:cNvSpPr>
          <p:nvPr>
            <p:ph type="title"/>
          </p:nvPr>
        </p:nvSpPr>
        <p:spPr>
          <a:xfrm>
            <a:off x="1306387" y="260648"/>
            <a:ext cx="9144002" cy="84388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5"/>
              </a:buClr>
              <a:buSzPts val="4400"/>
              <a:buFont typeface="Century Gothic"/>
              <a:buNone/>
            </a:pPr>
            <a:r>
              <a:rPr lang="sl-SI" sz="4400"/>
              <a:t>Faze motorja </a:t>
            </a:r>
            <a:endParaRPr sz="4400"/>
          </a:p>
        </p:txBody>
      </p:sp>
      <p:sp>
        <p:nvSpPr>
          <p:cNvPr id="184" name="Google Shape;184;p9"/>
          <p:cNvSpPr txBox="1">
            <a:spLocks noGrp="1"/>
          </p:cNvSpPr>
          <p:nvPr>
            <p:ph type="body" idx="1"/>
          </p:nvPr>
        </p:nvSpPr>
        <p:spPr>
          <a:xfrm>
            <a:off x="693812" y="1268760"/>
            <a:ext cx="5184576" cy="5184576"/>
          </a:xfrm>
          <a:prstGeom prst="rect">
            <a:avLst/>
          </a:prstGeom>
          <a:noFill/>
          <a:ln>
            <a:noFill/>
          </a:ln>
        </p:spPr>
        <p:txBody>
          <a:bodyPr spcFirstLastPara="1" wrap="square" lIns="91425" tIns="45700" rIns="91425" bIns="45700" anchor="t" anchorCtr="0">
            <a:normAutofit fontScale="85000" lnSpcReduction="10000"/>
          </a:bodyPr>
          <a:lstStyle/>
          <a:p>
            <a:pPr marL="223838" lvl="0" indent="-223838" algn="l" rtl="0">
              <a:lnSpc>
                <a:spcPct val="90000"/>
              </a:lnSpc>
              <a:spcBef>
                <a:spcPts val="0"/>
              </a:spcBef>
              <a:spcAft>
                <a:spcPts val="0"/>
              </a:spcAft>
              <a:buSzPct val="100000"/>
              <a:buChar char="•"/>
            </a:pPr>
            <a:r>
              <a:rPr lang="sl-SI" sz="3200" b="1" dirty="0">
                <a:solidFill>
                  <a:srgbClr val="FF0000"/>
                </a:solidFill>
              </a:rPr>
              <a:t>Sesanje</a:t>
            </a:r>
            <a:r>
              <a:rPr lang="sl-SI" sz="3200" dirty="0"/>
              <a:t>; odprt sesalni ventil, bat se pomika navzdol – vsesavanje zraka</a:t>
            </a:r>
            <a:endParaRPr sz="3200" dirty="0"/>
          </a:p>
          <a:p>
            <a:pPr marL="223838" lvl="0" indent="-223838" algn="l" rtl="0">
              <a:lnSpc>
                <a:spcPct val="90000"/>
              </a:lnSpc>
              <a:spcBef>
                <a:spcPts val="1800"/>
              </a:spcBef>
              <a:spcAft>
                <a:spcPts val="0"/>
              </a:spcAft>
              <a:buSzPct val="100000"/>
              <a:buChar char="•"/>
            </a:pPr>
            <a:r>
              <a:rPr lang="sl-SI" sz="3200" b="1" dirty="0">
                <a:solidFill>
                  <a:srgbClr val="FF0000"/>
                </a:solidFill>
              </a:rPr>
              <a:t>Kompresija</a:t>
            </a:r>
            <a:r>
              <a:rPr lang="sl-SI" sz="3200" dirty="0"/>
              <a:t>; oba ventila zaprta, bat se pomika navzgor, na koncu vbrizg goriva. Visoka T in p.</a:t>
            </a:r>
            <a:endParaRPr sz="3200" dirty="0"/>
          </a:p>
          <a:p>
            <a:pPr marL="223838" lvl="0" indent="-223838" algn="l" rtl="0">
              <a:lnSpc>
                <a:spcPct val="90000"/>
              </a:lnSpc>
              <a:spcBef>
                <a:spcPts val="1800"/>
              </a:spcBef>
              <a:spcAft>
                <a:spcPts val="0"/>
              </a:spcAft>
              <a:buSzPct val="100000"/>
              <a:buChar char="•"/>
            </a:pPr>
            <a:r>
              <a:rPr lang="sl-SI" sz="3200" b="1" dirty="0">
                <a:solidFill>
                  <a:srgbClr val="FF0000"/>
                </a:solidFill>
              </a:rPr>
              <a:t>Ekspanzija</a:t>
            </a:r>
            <a:r>
              <a:rPr lang="sl-SI" sz="3200" dirty="0"/>
              <a:t> ali </a:t>
            </a:r>
            <a:r>
              <a:rPr lang="sl-SI" sz="3200" b="1" dirty="0">
                <a:solidFill>
                  <a:srgbClr val="FF0000"/>
                </a:solidFill>
              </a:rPr>
              <a:t>DELOVNI TAKT</a:t>
            </a:r>
            <a:r>
              <a:rPr lang="sl-SI" sz="3200" dirty="0"/>
              <a:t>; oba ventila zaprta, bat se pomika navzdol</a:t>
            </a:r>
            <a:endParaRPr dirty="0"/>
          </a:p>
          <a:p>
            <a:pPr marL="223838" lvl="0" indent="-223838" algn="l" rtl="0">
              <a:lnSpc>
                <a:spcPct val="90000"/>
              </a:lnSpc>
              <a:spcBef>
                <a:spcPts val="1800"/>
              </a:spcBef>
              <a:spcAft>
                <a:spcPts val="0"/>
              </a:spcAft>
              <a:buSzPct val="100000"/>
              <a:buChar char="•"/>
            </a:pPr>
            <a:r>
              <a:rPr lang="sl-SI" sz="3200" b="1" dirty="0">
                <a:solidFill>
                  <a:srgbClr val="FF0000"/>
                </a:solidFill>
              </a:rPr>
              <a:t>Izpuh</a:t>
            </a:r>
            <a:r>
              <a:rPr lang="sl-SI" sz="3200" dirty="0"/>
              <a:t>; odprt izpušni ventil, bat se pomika navzgor, potisk izpušnih plinov iz valja</a:t>
            </a:r>
            <a:endParaRPr sz="3200" dirty="0"/>
          </a:p>
        </p:txBody>
      </p:sp>
      <p:pic>
        <p:nvPicPr>
          <p:cNvPr id="185" name="Google Shape;185;p9"/>
          <p:cNvPicPr preferRelativeResize="0">
            <a:picLocks noGrp="1"/>
          </p:cNvPicPr>
          <p:nvPr>
            <p:ph type="body" idx="2"/>
          </p:nvPr>
        </p:nvPicPr>
        <p:blipFill rotWithShape="1">
          <a:blip r:embed="rId3">
            <a:alphaModFix/>
          </a:blip>
          <a:srcRect/>
          <a:stretch/>
        </p:blipFill>
        <p:spPr>
          <a:xfrm>
            <a:off x="5806380" y="1556792"/>
            <a:ext cx="6277621" cy="367240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4">
                                            <p:txEl>
                                              <p:pRg st="0" end="0"/>
                                            </p:txEl>
                                          </p:spTgt>
                                        </p:tgtEl>
                                        <p:attrNameLst>
                                          <p:attrName>style.visibility</p:attrName>
                                        </p:attrNameLst>
                                      </p:cBhvr>
                                      <p:to>
                                        <p:strVal val="visible"/>
                                      </p:to>
                                    </p:set>
                                    <p:anim calcmode="lin" valueType="num">
                                      <p:cBhvr additive="base">
                                        <p:cTn id="13" dur="500"/>
                                        <p:tgtEl>
                                          <p:spTgt spid="18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84">
                                            <p:txEl>
                                              <p:pRg st="1" end="1"/>
                                            </p:txEl>
                                          </p:spTgt>
                                        </p:tgtEl>
                                        <p:attrNameLst>
                                          <p:attrName>style.visibility</p:attrName>
                                        </p:attrNameLst>
                                      </p:cBhvr>
                                      <p:to>
                                        <p:strVal val="visible"/>
                                      </p:to>
                                    </p:set>
                                    <p:anim calcmode="lin" valueType="num">
                                      <p:cBhvr additive="base">
                                        <p:cTn id="18" dur="500"/>
                                        <p:tgtEl>
                                          <p:spTgt spid="18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84">
                                            <p:txEl>
                                              <p:pRg st="2" end="2"/>
                                            </p:txEl>
                                          </p:spTgt>
                                        </p:tgtEl>
                                        <p:attrNameLst>
                                          <p:attrName>style.visibility</p:attrName>
                                        </p:attrNameLst>
                                      </p:cBhvr>
                                      <p:to>
                                        <p:strVal val="visible"/>
                                      </p:to>
                                    </p:set>
                                    <p:anim calcmode="lin" valueType="num">
                                      <p:cBhvr additive="base">
                                        <p:cTn id="23" dur="500"/>
                                        <p:tgtEl>
                                          <p:spTgt spid="18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84">
                                            <p:txEl>
                                              <p:pRg st="3" end="3"/>
                                            </p:txEl>
                                          </p:spTgt>
                                        </p:tgtEl>
                                        <p:attrNameLst>
                                          <p:attrName>style.visibility</p:attrName>
                                        </p:attrNameLst>
                                      </p:cBhvr>
                                      <p:to>
                                        <p:strVal val="visible"/>
                                      </p:to>
                                    </p:set>
                                    <p:anim calcmode="lin" valueType="num">
                                      <p:cBhvr additive="base">
                                        <p:cTn id="28" dur="500"/>
                                        <p:tgtEl>
                                          <p:spTgt spid="18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10"/>
          <p:cNvSpPr txBox="1">
            <a:spLocks noGrp="1"/>
          </p:cNvSpPr>
          <p:nvPr>
            <p:ph type="title"/>
          </p:nvPr>
        </p:nvSpPr>
        <p:spPr>
          <a:xfrm>
            <a:off x="1557908" y="620688"/>
            <a:ext cx="9144001" cy="295232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5"/>
              </a:buClr>
              <a:buSzPts val="4400"/>
              <a:buFont typeface="Century Gothic"/>
              <a:buNone/>
            </a:pPr>
            <a:r>
              <a:rPr lang="sl-SI" sz="4400"/>
              <a:t>4- taktni motor</a:t>
            </a:r>
            <a:br>
              <a:rPr lang="sl-SI" sz="4400"/>
            </a:br>
            <a:r>
              <a:rPr lang="sl-SI" sz="4400" u="sng">
                <a:solidFill>
                  <a:schemeClr val="hlink"/>
                </a:solidFill>
                <a:hlinkClick r:id="rId3"/>
              </a:rPr>
              <a:t>https://www.youtube.com/watch?v=i59OaPuM35A</a:t>
            </a:r>
            <a:r>
              <a:rPr lang="sl-SI" sz="4400"/>
              <a:t> </a:t>
            </a:r>
            <a:br>
              <a:rPr lang="sl-SI" sz="4400"/>
            </a:br>
            <a:endParaRPr sz="44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11"/>
          <p:cNvSpPr txBox="1">
            <a:spLocks noGrp="1"/>
          </p:cNvSpPr>
          <p:nvPr>
            <p:ph type="title"/>
          </p:nvPr>
        </p:nvSpPr>
        <p:spPr>
          <a:xfrm>
            <a:off x="1557908" y="692696"/>
            <a:ext cx="9144002" cy="77187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5"/>
              </a:buClr>
              <a:buSzPts val="4400"/>
              <a:buFont typeface="Century Gothic"/>
              <a:buNone/>
            </a:pPr>
            <a:r>
              <a:rPr lang="sl-SI" sz="4400"/>
              <a:t>2-taktni motor</a:t>
            </a:r>
            <a:endParaRPr sz="4400"/>
          </a:p>
        </p:txBody>
      </p:sp>
      <p:pic>
        <p:nvPicPr>
          <p:cNvPr id="196" name="Google Shape;196;p11"/>
          <p:cNvPicPr preferRelativeResize="0">
            <a:picLocks noGrp="1"/>
          </p:cNvPicPr>
          <p:nvPr>
            <p:ph type="body" idx="1"/>
          </p:nvPr>
        </p:nvPicPr>
        <p:blipFill rotWithShape="1">
          <a:blip r:embed="rId3">
            <a:alphaModFix/>
          </a:blip>
          <a:srcRect/>
          <a:stretch/>
        </p:blipFill>
        <p:spPr>
          <a:xfrm>
            <a:off x="1341884" y="1772815"/>
            <a:ext cx="6609878" cy="4682413"/>
          </a:xfrm>
          <a:prstGeom prst="rect">
            <a:avLst/>
          </a:prstGeom>
          <a:noFill/>
          <a:ln>
            <a:noFill/>
          </a:ln>
        </p:spPr>
      </p:pic>
      <p:sp>
        <p:nvSpPr>
          <p:cNvPr id="197" name="Google Shape;197;p11"/>
          <p:cNvSpPr txBox="1"/>
          <p:nvPr/>
        </p:nvSpPr>
        <p:spPr>
          <a:xfrm>
            <a:off x="8686700" y="1988840"/>
            <a:ext cx="3024336" cy="2677656"/>
          </a:xfrm>
          <a:prstGeom prst="rect">
            <a:avLst/>
          </a:prstGeom>
          <a:noFill/>
          <a:ln w="9525" cap="flat" cmpd="sng">
            <a:solidFill>
              <a:schemeClr val="dk2"/>
            </a:solidFill>
            <a:prstDash val="solid"/>
            <a:round/>
            <a:headEnd type="none" w="sm" len="sm"/>
            <a:tailEnd type="none" w="sm" len="sm"/>
          </a:ln>
        </p:spPr>
        <p:txBody>
          <a:bodyPr spcFirstLastPara="1" wrap="square" lIns="91425" tIns="45700" rIns="91425" bIns="45700" anchor="ctr" anchorCtr="1">
            <a:spAutoFit/>
          </a:bodyPr>
          <a:lstStyle/>
          <a:p>
            <a:pPr marL="0" marR="0" lvl="0" indent="0" algn="l" rtl="0">
              <a:spcBef>
                <a:spcPts val="0"/>
              </a:spcBef>
              <a:spcAft>
                <a:spcPts val="0"/>
              </a:spcAft>
              <a:buNone/>
            </a:pPr>
            <a:r>
              <a:rPr lang="sl-SI" sz="2400">
                <a:solidFill>
                  <a:schemeClr val="lt1"/>
                </a:solidFill>
                <a:latin typeface="Century Gothic"/>
                <a:ea typeface="Century Gothic"/>
                <a:cs typeface="Century Gothic"/>
                <a:sym typeface="Century Gothic"/>
              </a:rPr>
              <a:t>Uporaba:</a:t>
            </a:r>
            <a:endParaRPr/>
          </a:p>
          <a:p>
            <a:pPr marL="285750" marR="0" lvl="0" indent="-285750" algn="l" rtl="0">
              <a:spcBef>
                <a:spcPts val="0"/>
              </a:spcBef>
              <a:spcAft>
                <a:spcPts val="0"/>
              </a:spcAft>
              <a:buClr>
                <a:schemeClr val="lt1"/>
              </a:buClr>
              <a:buSzPts val="2400"/>
              <a:buFont typeface="Arial"/>
              <a:buChar char="•"/>
            </a:pPr>
            <a:r>
              <a:rPr lang="sl-SI" sz="2400">
                <a:solidFill>
                  <a:schemeClr val="lt1"/>
                </a:solidFill>
                <a:latin typeface="Century Gothic"/>
                <a:ea typeface="Century Gothic"/>
                <a:cs typeface="Century Gothic"/>
                <a:sym typeface="Century Gothic"/>
              </a:rPr>
              <a:t>motorne žage</a:t>
            </a:r>
            <a:endParaRPr/>
          </a:p>
          <a:p>
            <a:pPr marL="285750" marR="0" lvl="0" indent="-285750" algn="l" rtl="0">
              <a:spcBef>
                <a:spcPts val="0"/>
              </a:spcBef>
              <a:spcAft>
                <a:spcPts val="0"/>
              </a:spcAft>
              <a:buClr>
                <a:schemeClr val="lt1"/>
              </a:buClr>
              <a:buSzPts val="2400"/>
              <a:buFont typeface="Arial"/>
              <a:buChar char="•"/>
            </a:pPr>
            <a:r>
              <a:rPr lang="sl-SI" sz="2400">
                <a:solidFill>
                  <a:schemeClr val="lt1"/>
                </a:solidFill>
                <a:latin typeface="Century Gothic"/>
                <a:ea typeface="Century Gothic"/>
                <a:cs typeface="Century Gothic"/>
                <a:sym typeface="Century Gothic"/>
              </a:rPr>
              <a:t>čolni</a:t>
            </a:r>
            <a:endParaRPr/>
          </a:p>
          <a:p>
            <a:pPr marL="285750" marR="0" lvl="0" indent="-285750" algn="l" rtl="0">
              <a:spcBef>
                <a:spcPts val="0"/>
              </a:spcBef>
              <a:spcAft>
                <a:spcPts val="0"/>
              </a:spcAft>
              <a:buClr>
                <a:schemeClr val="lt1"/>
              </a:buClr>
              <a:buSzPts val="2400"/>
              <a:buFont typeface="Arial"/>
              <a:buChar char="•"/>
            </a:pPr>
            <a:r>
              <a:rPr lang="sl-SI" sz="2400">
                <a:solidFill>
                  <a:schemeClr val="lt1"/>
                </a:solidFill>
                <a:latin typeface="Century Gothic"/>
                <a:ea typeface="Century Gothic"/>
                <a:cs typeface="Century Gothic"/>
                <a:sym typeface="Century Gothic"/>
              </a:rPr>
              <a:t>motorna kolesa</a:t>
            </a:r>
            <a:endParaRPr/>
          </a:p>
          <a:p>
            <a:pPr marL="285750" marR="0" lvl="0" indent="-285750" algn="l" rtl="0">
              <a:spcBef>
                <a:spcPts val="0"/>
              </a:spcBef>
              <a:spcAft>
                <a:spcPts val="0"/>
              </a:spcAft>
              <a:buClr>
                <a:schemeClr val="lt1"/>
              </a:buClr>
              <a:buSzPts val="2400"/>
              <a:buFont typeface="Arial"/>
              <a:buChar char="•"/>
            </a:pPr>
            <a:r>
              <a:rPr lang="sl-SI" sz="2400">
                <a:solidFill>
                  <a:schemeClr val="lt1"/>
                </a:solidFill>
                <a:latin typeface="Century Gothic"/>
                <a:ea typeface="Century Gothic"/>
                <a:cs typeface="Century Gothic"/>
                <a:sym typeface="Century Gothic"/>
              </a:rPr>
              <a:t>kosilnice</a:t>
            </a:r>
            <a:endParaRPr/>
          </a:p>
          <a:p>
            <a:pPr marL="285750" marR="0" lvl="0" indent="-285750" algn="l" rtl="0">
              <a:spcBef>
                <a:spcPts val="0"/>
              </a:spcBef>
              <a:spcAft>
                <a:spcPts val="0"/>
              </a:spcAft>
              <a:buClr>
                <a:schemeClr val="lt1"/>
              </a:buClr>
              <a:buSzPts val="2400"/>
              <a:buFont typeface="Arial"/>
              <a:buChar char="•"/>
            </a:pPr>
            <a:r>
              <a:rPr lang="sl-SI" sz="2400">
                <a:solidFill>
                  <a:schemeClr val="lt1"/>
                </a:solidFill>
                <a:latin typeface="Century Gothic"/>
                <a:ea typeface="Century Gothic"/>
                <a:cs typeface="Century Gothic"/>
                <a:sym typeface="Century Gothic"/>
              </a:rPr>
              <a:t>ladje (dizelski dvotaktni motor)</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12"/>
          <p:cNvSpPr txBox="1">
            <a:spLocks noGrp="1"/>
          </p:cNvSpPr>
          <p:nvPr>
            <p:ph type="body" idx="1"/>
          </p:nvPr>
        </p:nvSpPr>
        <p:spPr>
          <a:xfrm>
            <a:off x="1504781" y="1905001"/>
            <a:ext cx="9558183" cy="4114800"/>
          </a:xfrm>
          <a:prstGeom prst="rect">
            <a:avLst/>
          </a:prstGeom>
          <a:noFill/>
          <a:ln>
            <a:noFill/>
          </a:ln>
        </p:spPr>
        <p:txBody>
          <a:bodyPr spcFirstLastPara="1" wrap="square" lIns="91425" tIns="45700" rIns="91425" bIns="45700" anchor="t" anchorCtr="0">
            <a:normAutofit/>
          </a:bodyPr>
          <a:lstStyle/>
          <a:p>
            <a:pPr marL="223838" lvl="0" indent="-223838" algn="l" rtl="0">
              <a:lnSpc>
                <a:spcPct val="90000"/>
              </a:lnSpc>
              <a:spcBef>
                <a:spcPts val="0"/>
              </a:spcBef>
              <a:spcAft>
                <a:spcPts val="0"/>
              </a:spcAft>
              <a:buSzPts val="2400"/>
              <a:buChar char="•"/>
            </a:pPr>
            <a:r>
              <a:rPr lang="sl-SI" u="sng">
                <a:solidFill>
                  <a:schemeClr val="hlink"/>
                </a:solidFill>
                <a:hlinkClick r:id="rId3"/>
              </a:rPr>
              <a:t>https://www.youtube.com/watch?v=m98hDjtSBSI</a:t>
            </a:r>
            <a:r>
              <a:rPr lang="sl-SI"/>
              <a:t> </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13"/>
          <p:cNvSpPr txBox="1">
            <a:spLocks noGrp="1"/>
          </p:cNvSpPr>
          <p:nvPr>
            <p:ph type="body" idx="1"/>
          </p:nvPr>
        </p:nvSpPr>
        <p:spPr>
          <a:xfrm>
            <a:off x="909590" y="237189"/>
            <a:ext cx="4416552" cy="762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2800"/>
              <a:buNone/>
            </a:pPr>
            <a:r>
              <a:rPr lang="sl-SI" sz="2800"/>
              <a:t>OTTOV MOTOR</a:t>
            </a:r>
            <a:endParaRPr sz="2800"/>
          </a:p>
        </p:txBody>
      </p:sp>
      <p:pic>
        <p:nvPicPr>
          <p:cNvPr id="208" name="Google Shape;208;p13"/>
          <p:cNvPicPr preferRelativeResize="0">
            <a:picLocks noGrp="1"/>
          </p:cNvPicPr>
          <p:nvPr>
            <p:ph type="body" idx="2"/>
          </p:nvPr>
        </p:nvPicPr>
        <p:blipFill rotWithShape="1">
          <a:blip r:embed="rId3">
            <a:alphaModFix/>
          </a:blip>
          <a:srcRect/>
          <a:stretch/>
        </p:blipFill>
        <p:spPr>
          <a:xfrm>
            <a:off x="938208" y="828089"/>
            <a:ext cx="2652834" cy="3609023"/>
          </a:xfrm>
          <a:prstGeom prst="rect">
            <a:avLst/>
          </a:prstGeom>
          <a:noFill/>
          <a:ln>
            <a:noFill/>
          </a:ln>
        </p:spPr>
      </p:pic>
      <p:sp>
        <p:nvSpPr>
          <p:cNvPr id="209" name="Google Shape;209;p13"/>
          <p:cNvSpPr txBox="1">
            <a:spLocks noGrp="1"/>
          </p:cNvSpPr>
          <p:nvPr>
            <p:ph type="body" idx="3"/>
          </p:nvPr>
        </p:nvSpPr>
        <p:spPr>
          <a:xfrm>
            <a:off x="6113808" y="447089"/>
            <a:ext cx="5093171" cy="762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2800"/>
              <a:buNone/>
            </a:pPr>
            <a:r>
              <a:rPr lang="sl-SI" sz="2800"/>
              <a:t>DIESLOV (TURBO) MOTOR</a:t>
            </a:r>
            <a:endParaRPr sz="2800"/>
          </a:p>
        </p:txBody>
      </p:sp>
      <p:pic>
        <p:nvPicPr>
          <p:cNvPr id="210" name="Google Shape;210;p13"/>
          <p:cNvPicPr preferRelativeResize="0">
            <a:picLocks noGrp="1"/>
          </p:cNvPicPr>
          <p:nvPr>
            <p:ph type="body" idx="4"/>
          </p:nvPr>
        </p:nvPicPr>
        <p:blipFill rotWithShape="1">
          <a:blip r:embed="rId4">
            <a:alphaModFix/>
          </a:blip>
          <a:srcRect/>
          <a:stretch/>
        </p:blipFill>
        <p:spPr>
          <a:xfrm>
            <a:off x="5468107" y="1209089"/>
            <a:ext cx="6125181" cy="3915463"/>
          </a:xfrm>
          <a:prstGeom prst="rect">
            <a:avLst/>
          </a:prstGeom>
          <a:noFill/>
          <a:ln>
            <a:noFill/>
          </a:ln>
        </p:spPr>
      </p:pic>
      <p:sp>
        <p:nvSpPr>
          <p:cNvPr id="211" name="Google Shape;211;p13"/>
          <p:cNvSpPr/>
          <p:nvPr/>
        </p:nvSpPr>
        <p:spPr>
          <a:xfrm>
            <a:off x="1917948" y="1018765"/>
            <a:ext cx="576064" cy="1224136"/>
          </a:xfrm>
          <a:prstGeom prst="ellipse">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12" name="Google Shape;212;p13"/>
          <p:cNvSpPr/>
          <p:nvPr/>
        </p:nvSpPr>
        <p:spPr>
          <a:xfrm rot="1918174">
            <a:off x="8735456" y="1478159"/>
            <a:ext cx="689809" cy="1097348"/>
          </a:xfrm>
          <a:prstGeom prst="ellipse">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13" name="Google Shape;213;p13"/>
          <p:cNvSpPr txBox="1"/>
          <p:nvPr/>
        </p:nvSpPr>
        <p:spPr>
          <a:xfrm>
            <a:off x="5350360" y="5457601"/>
            <a:ext cx="6360676" cy="830997"/>
          </a:xfrm>
          <a:prstGeom prst="rect">
            <a:avLst/>
          </a:prstGeom>
          <a:noFill/>
          <a:ln w="9525" cap="flat" cmpd="sng">
            <a:solidFill>
              <a:schemeClr val="dk2"/>
            </a:solidFill>
            <a:prstDash val="solid"/>
            <a:round/>
            <a:headEnd type="none" w="sm" len="sm"/>
            <a:tailEnd type="none" w="sm" len="sm"/>
          </a:ln>
        </p:spPr>
        <p:txBody>
          <a:bodyPr spcFirstLastPara="1" wrap="square" lIns="91425" tIns="45700" rIns="91425" bIns="45700" anchor="ctr" anchorCtr="1">
            <a:spAutoFit/>
          </a:bodyPr>
          <a:lstStyle/>
          <a:p>
            <a:pPr marL="0" marR="0" lvl="0" indent="0" algn="l" rtl="0">
              <a:spcBef>
                <a:spcPts val="0"/>
              </a:spcBef>
              <a:spcAft>
                <a:spcPts val="0"/>
              </a:spcAft>
              <a:buNone/>
            </a:pPr>
            <a:r>
              <a:rPr lang="sl-SI" sz="2400">
                <a:solidFill>
                  <a:schemeClr val="lt1"/>
                </a:solidFill>
                <a:latin typeface="Century Gothic"/>
                <a:ea typeface="Century Gothic"/>
                <a:cs typeface="Century Gothic"/>
                <a:sym typeface="Century Gothic"/>
              </a:rPr>
              <a:t>Dizelski motor ima injektor (šobo), ki vbrizga gorivo v komoro.</a:t>
            </a:r>
            <a:endParaRPr sz="2400">
              <a:solidFill>
                <a:schemeClr val="lt1"/>
              </a:solidFill>
              <a:latin typeface="Century Gothic"/>
              <a:ea typeface="Century Gothic"/>
              <a:cs typeface="Century Gothic"/>
              <a:sym typeface="Century Gothic"/>
            </a:endParaRPr>
          </a:p>
        </p:txBody>
      </p:sp>
      <p:sp>
        <p:nvSpPr>
          <p:cNvPr id="214" name="Google Shape;214;p13"/>
          <p:cNvSpPr txBox="1"/>
          <p:nvPr/>
        </p:nvSpPr>
        <p:spPr>
          <a:xfrm>
            <a:off x="189756" y="4549676"/>
            <a:ext cx="5004556" cy="2308324"/>
          </a:xfrm>
          <a:prstGeom prst="rect">
            <a:avLst/>
          </a:prstGeom>
          <a:noFill/>
          <a:ln w="9525" cap="flat" cmpd="sng">
            <a:solidFill>
              <a:schemeClr val="dk2"/>
            </a:solidFill>
            <a:prstDash val="solid"/>
            <a:round/>
            <a:headEnd type="none" w="sm" len="sm"/>
            <a:tailEnd type="none" w="sm" len="sm"/>
          </a:ln>
        </p:spPr>
        <p:txBody>
          <a:bodyPr spcFirstLastPara="1" wrap="square" lIns="91425" tIns="45700" rIns="91425" bIns="45700" anchor="ctr" anchorCtr="1">
            <a:spAutoFit/>
          </a:bodyPr>
          <a:lstStyle/>
          <a:p>
            <a:pPr marL="0" marR="0" lvl="0" indent="0" algn="l" rtl="0">
              <a:spcBef>
                <a:spcPts val="0"/>
              </a:spcBef>
              <a:spcAft>
                <a:spcPts val="0"/>
              </a:spcAft>
              <a:buNone/>
            </a:pPr>
            <a:r>
              <a:rPr lang="sl-SI" sz="2400">
                <a:solidFill>
                  <a:schemeClr val="lt1"/>
                </a:solidFill>
                <a:latin typeface="Century Gothic"/>
                <a:ea typeface="Century Gothic"/>
                <a:cs typeface="Century Gothic"/>
                <a:sym typeface="Century Gothic"/>
              </a:rPr>
              <a:t>Za mešanje zraka in goriva v starih bencinskih motorjih pred vstopom v komoro skrbi uplinjač (indirektni vbrizg). V novejših se gorivo vbrizga direktno v komoro. </a:t>
            </a:r>
            <a:endParaRPr sz="2400">
              <a:solidFill>
                <a:schemeClr val="lt1"/>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Google Shape;219;p14"/>
          <p:cNvPicPr preferRelativeResize="0">
            <a:picLocks noGrp="1"/>
          </p:cNvPicPr>
          <p:nvPr>
            <p:ph type="body" idx="2"/>
          </p:nvPr>
        </p:nvPicPr>
        <p:blipFill rotWithShape="1">
          <a:blip r:embed="rId3">
            <a:alphaModFix/>
          </a:blip>
          <a:srcRect/>
          <a:stretch/>
        </p:blipFill>
        <p:spPr>
          <a:xfrm>
            <a:off x="560494" y="1124744"/>
            <a:ext cx="5685005" cy="2581569"/>
          </a:xfrm>
          <a:prstGeom prst="rect">
            <a:avLst/>
          </a:prstGeom>
          <a:noFill/>
          <a:ln>
            <a:noFill/>
          </a:ln>
        </p:spPr>
      </p:pic>
      <p:pic>
        <p:nvPicPr>
          <p:cNvPr id="220" name="Google Shape;220;p14"/>
          <p:cNvPicPr preferRelativeResize="0">
            <a:picLocks noGrp="1"/>
          </p:cNvPicPr>
          <p:nvPr>
            <p:ph type="body" idx="4"/>
          </p:nvPr>
        </p:nvPicPr>
        <p:blipFill rotWithShape="1">
          <a:blip r:embed="rId4">
            <a:alphaModFix/>
          </a:blip>
          <a:srcRect/>
          <a:stretch/>
        </p:blipFill>
        <p:spPr>
          <a:xfrm>
            <a:off x="6454452" y="2852936"/>
            <a:ext cx="5101008" cy="340067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15"/>
          <p:cNvPicPr preferRelativeResize="0">
            <a:picLocks noGrp="1"/>
          </p:cNvPicPr>
          <p:nvPr>
            <p:ph type="body" idx="4"/>
          </p:nvPr>
        </p:nvPicPr>
        <p:blipFill rotWithShape="1">
          <a:blip r:embed="rId3">
            <a:alphaModFix/>
          </a:blip>
          <a:srcRect/>
          <a:stretch/>
        </p:blipFill>
        <p:spPr>
          <a:xfrm rot="5400000">
            <a:off x="2722223" y="1112557"/>
            <a:ext cx="6239205" cy="467940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16"/>
          <p:cNvSpPr txBox="1">
            <a:spLocks noGrp="1"/>
          </p:cNvSpPr>
          <p:nvPr>
            <p:ph type="body" idx="1"/>
          </p:nvPr>
        </p:nvSpPr>
        <p:spPr>
          <a:xfrm>
            <a:off x="693812" y="548680"/>
            <a:ext cx="3888432" cy="762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2800"/>
              <a:buNone/>
            </a:pPr>
            <a:r>
              <a:rPr lang="sl-SI" sz="2800"/>
              <a:t>KONFIGURACIJE BATOV</a:t>
            </a:r>
            <a:endParaRPr sz="2800"/>
          </a:p>
        </p:txBody>
      </p:sp>
      <p:pic>
        <p:nvPicPr>
          <p:cNvPr id="231" name="Google Shape;231;p16"/>
          <p:cNvPicPr preferRelativeResize="0">
            <a:picLocks noGrp="1"/>
          </p:cNvPicPr>
          <p:nvPr>
            <p:ph type="body" idx="2"/>
          </p:nvPr>
        </p:nvPicPr>
        <p:blipFill rotWithShape="1">
          <a:blip r:embed="rId3">
            <a:alphaModFix/>
          </a:blip>
          <a:srcRect/>
          <a:stretch/>
        </p:blipFill>
        <p:spPr>
          <a:xfrm>
            <a:off x="5014292" y="404664"/>
            <a:ext cx="6696054" cy="6054205"/>
          </a:xfrm>
          <a:prstGeom prst="rect">
            <a:avLst/>
          </a:prstGeom>
          <a:noFill/>
          <a:ln>
            <a:noFill/>
          </a:ln>
        </p:spPr>
      </p:pic>
      <p:pic>
        <p:nvPicPr>
          <p:cNvPr id="232" name="Google Shape;232;p16"/>
          <p:cNvPicPr preferRelativeResize="0"/>
          <p:nvPr/>
        </p:nvPicPr>
        <p:blipFill rotWithShape="1">
          <a:blip r:embed="rId4">
            <a:alphaModFix/>
          </a:blip>
          <a:srcRect/>
          <a:stretch/>
        </p:blipFill>
        <p:spPr>
          <a:xfrm>
            <a:off x="302840" y="1933290"/>
            <a:ext cx="4495428" cy="299695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7"/>
          <p:cNvSpPr txBox="1">
            <a:spLocks noGrp="1"/>
          </p:cNvSpPr>
          <p:nvPr>
            <p:ph type="body" idx="1"/>
          </p:nvPr>
        </p:nvSpPr>
        <p:spPr>
          <a:xfrm>
            <a:off x="743348" y="908720"/>
            <a:ext cx="4416552" cy="762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2000"/>
              <a:buNone/>
            </a:pPr>
            <a:r>
              <a:rPr lang="sl-SI"/>
              <a:t>W16 MOTOR (BUGATTI VEYRON)</a:t>
            </a:r>
            <a:endParaRPr/>
          </a:p>
        </p:txBody>
      </p:sp>
      <p:pic>
        <p:nvPicPr>
          <p:cNvPr id="238" name="Google Shape;238;p17"/>
          <p:cNvPicPr preferRelativeResize="0">
            <a:picLocks noGrp="1"/>
          </p:cNvPicPr>
          <p:nvPr>
            <p:ph type="body" idx="2"/>
          </p:nvPr>
        </p:nvPicPr>
        <p:blipFill rotWithShape="1">
          <a:blip r:embed="rId3">
            <a:alphaModFix/>
          </a:blip>
          <a:srcRect/>
          <a:stretch/>
        </p:blipFill>
        <p:spPr>
          <a:xfrm>
            <a:off x="477788" y="1905000"/>
            <a:ext cx="4947672" cy="3710753"/>
          </a:xfrm>
          <a:prstGeom prst="rect">
            <a:avLst/>
          </a:prstGeom>
          <a:noFill/>
          <a:ln>
            <a:noFill/>
          </a:ln>
        </p:spPr>
      </p:pic>
      <p:sp>
        <p:nvSpPr>
          <p:cNvPr id="239" name="Google Shape;239;p17"/>
          <p:cNvSpPr txBox="1">
            <a:spLocks noGrp="1"/>
          </p:cNvSpPr>
          <p:nvPr>
            <p:ph type="body" idx="3"/>
          </p:nvPr>
        </p:nvSpPr>
        <p:spPr>
          <a:xfrm>
            <a:off x="6382444" y="908720"/>
            <a:ext cx="4416552" cy="762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2000"/>
              <a:buNone/>
            </a:pPr>
            <a:r>
              <a:rPr lang="sl-SI"/>
              <a:t>V8 MOTOR (BMW)</a:t>
            </a:r>
            <a:endParaRPr/>
          </a:p>
        </p:txBody>
      </p:sp>
      <p:pic>
        <p:nvPicPr>
          <p:cNvPr id="240" name="Google Shape;240;p17"/>
          <p:cNvPicPr preferRelativeResize="0">
            <a:picLocks noGrp="1"/>
          </p:cNvPicPr>
          <p:nvPr>
            <p:ph type="body" idx="4"/>
          </p:nvPr>
        </p:nvPicPr>
        <p:blipFill rotWithShape="1">
          <a:blip r:embed="rId4">
            <a:alphaModFix/>
          </a:blip>
          <a:srcRect/>
          <a:stretch/>
        </p:blipFill>
        <p:spPr>
          <a:xfrm>
            <a:off x="6382444" y="1931629"/>
            <a:ext cx="5029000" cy="358735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2"/>
          <p:cNvSpPr txBox="1">
            <a:spLocks noGrp="1"/>
          </p:cNvSpPr>
          <p:nvPr>
            <p:ph type="ctrTitle"/>
          </p:nvPr>
        </p:nvSpPr>
        <p:spPr>
          <a:xfrm>
            <a:off x="674095" y="1772816"/>
            <a:ext cx="8229600" cy="1528192"/>
          </a:xfrm>
          <a:prstGeom prst="rect">
            <a:avLst/>
          </a:prstGeom>
          <a:noFill/>
          <a:ln>
            <a:noFill/>
          </a:ln>
        </p:spPr>
        <p:txBody>
          <a:bodyPr spcFirstLastPara="1" wrap="square" lIns="91425" tIns="45700" rIns="91425" bIns="45700" anchor="b" anchorCtr="0">
            <a:normAutofit/>
          </a:bodyPr>
          <a:lstStyle/>
          <a:p>
            <a:pPr marL="0" lvl="0" indent="0" algn="l" rtl="0">
              <a:lnSpc>
                <a:spcPct val="80000"/>
              </a:lnSpc>
              <a:spcBef>
                <a:spcPts val="0"/>
              </a:spcBef>
              <a:spcAft>
                <a:spcPts val="0"/>
              </a:spcAft>
              <a:buClr>
                <a:schemeClr val="lt1"/>
              </a:buClr>
              <a:buSzPts val="7200"/>
              <a:buFont typeface="Century Gothic"/>
              <a:buNone/>
            </a:pPr>
            <a:r>
              <a:rPr lang="sl-SI" sz="7200"/>
              <a:t>Motorji</a:t>
            </a:r>
            <a:endParaRPr sz="7200"/>
          </a:p>
        </p:txBody>
      </p:sp>
      <p:sp>
        <p:nvSpPr>
          <p:cNvPr id="103" name="Google Shape;103;p2"/>
          <p:cNvSpPr txBox="1">
            <a:spLocks noGrp="1"/>
          </p:cNvSpPr>
          <p:nvPr>
            <p:ph type="subTitle" idx="1"/>
          </p:nvPr>
        </p:nvSpPr>
        <p:spPr>
          <a:xfrm>
            <a:off x="1269876" y="3532366"/>
            <a:ext cx="8229600" cy="1219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400"/>
              <a:buNone/>
            </a:pPr>
            <a:r>
              <a:rPr lang="sl-SI" sz="2400"/>
              <a:t>MOTORJI Z NOTRANJIM ZGOREVANJEM  </a:t>
            </a:r>
            <a:endParaRPr/>
          </a:p>
          <a:p>
            <a:pPr marL="0" lvl="0" indent="0" algn="l" rtl="0">
              <a:lnSpc>
                <a:spcPct val="90000"/>
              </a:lnSpc>
              <a:spcBef>
                <a:spcPts val="0"/>
              </a:spcBef>
              <a:spcAft>
                <a:spcPts val="0"/>
              </a:spcAft>
              <a:buSzPts val="2400"/>
              <a:buNone/>
            </a:pPr>
            <a:endParaRPr sz="2400"/>
          </a:p>
          <a:p>
            <a:pPr marL="0" lvl="0" indent="0" algn="l" rtl="0">
              <a:lnSpc>
                <a:spcPct val="90000"/>
              </a:lnSpc>
              <a:spcBef>
                <a:spcPts val="0"/>
              </a:spcBef>
              <a:spcAft>
                <a:spcPts val="0"/>
              </a:spcAft>
              <a:buSzPts val="2400"/>
              <a:buNone/>
            </a:pPr>
            <a:r>
              <a:rPr lang="sl-SI" sz="2400"/>
              <a:t>	OTTOV, DIESLOV</a:t>
            </a:r>
            <a:endParaRPr sz="2400"/>
          </a:p>
        </p:txBody>
      </p:sp>
      <p:sp>
        <p:nvSpPr>
          <p:cNvPr id="104" name="Google Shape;104;p2"/>
          <p:cNvSpPr txBox="1"/>
          <p:nvPr/>
        </p:nvSpPr>
        <p:spPr>
          <a:xfrm>
            <a:off x="8923412" y="4751566"/>
            <a:ext cx="2139552" cy="369332"/>
          </a:xfrm>
          <a:prstGeom prst="rect">
            <a:avLst/>
          </a:prstGeom>
          <a:noFill/>
          <a:ln>
            <a:noFill/>
          </a:ln>
        </p:spPr>
        <p:txBody>
          <a:bodyPr spcFirstLastPara="1" wrap="square" lIns="91425" tIns="45700" rIns="91425" bIns="45700" anchor="ctr" anchorCtr="1">
            <a:spAutoFit/>
          </a:bodyPr>
          <a:lstStyle/>
          <a:p>
            <a:pPr marL="0" marR="0" lvl="0" indent="0" algn="l" rtl="0">
              <a:spcBef>
                <a:spcPts val="0"/>
              </a:spcBef>
              <a:spcAft>
                <a:spcPts val="0"/>
              </a:spcAft>
              <a:buNone/>
            </a:pPr>
            <a:r>
              <a:rPr lang="sl-SI" sz="1800" b="0" i="0" u="none" strike="noStrike" cap="none">
                <a:solidFill>
                  <a:srgbClr val="92D050"/>
                </a:solidFill>
                <a:latin typeface="Century Gothic"/>
                <a:ea typeface="Century Gothic"/>
                <a:cs typeface="Century Gothic"/>
                <a:sym typeface="Century Gothic"/>
              </a:rPr>
              <a:t>Kosec Špela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18"/>
          <p:cNvSpPr txBox="1">
            <a:spLocks noGrp="1"/>
          </p:cNvSpPr>
          <p:nvPr>
            <p:ph type="body" idx="1"/>
          </p:nvPr>
        </p:nvSpPr>
        <p:spPr>
          <a:xfrm>
            <a:off x="1341884" y="787699"/>
            <a:ext cx="4824536" cy="93610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3200"/>
              <a:buNone/>
            </a:pPr>
            <a:r>
              <a:rPr lang="sl-SI" sz="3200"/>
              <a:t>WANKEL MOTOR</a:t>
            </a:r>
            <a:endParaRPr sz="3200"/>
          </a:p>
        </p:txBody>
      </p:sp>
      <p:pic>
        <p:nvPicPr>
          <p:cNvPr id="246" name="Google Shape;246;p18"/>
          <p:cNvPicPr preferRelativeResize="0">
            <a:picLocks noGrp="1"/>
          </p:cNvPicPr>
          <p:nvPr>
            <p:ph type="body" idx="2"/>
          </p:nvPr>
        </p:nvPicPr>
        <p:blipFill rotWithShape="1">
          <a:blip r:embed="rId3">
            <a:alphaModFix/>
          </a:blip>
          <a:srcRect/>
          <a:stretch/>
        </p:blipFill>
        <p:spPr>
          <a:xfrm>
            <a:off x="477788" y="1988840"/>
            <a:ext cx="6048692" cy="2580294"/>
          </a:xfrm>
          <a:prstGeom prst="rect">
            <a:avLst/>
          </a:prstGeom>
          <a:noFill/>
          <a:ln>
            <a:noFill/>
          </a:ln>
        </p:spPr>
      </p:pic>
      <p:pic>
        <p:nvPicPr>
          <p:cNvPr id="247" name="Google Shape;247;p18"/>
          <p:cNvPicPr preferRelativeResize="0">
            <a:picLocks noGrp="1"/>
          </p:cNvPicPr>
          <p:nvPr>
            <p:ph type="body" idx="4"/>
          </p:nvPr>
        </p:nvPicPr>
        <p:blipFill rotWithShape="1">
          <a:blip r:embed="rId4">
            <a:alphaModFix/>
          </a:blip>
          <a:srcRect/>
          <a:stretch/>
        </p:blipFill>
        <p:spPr>
          <a:xfrm>
            <a:off x="7534572" y="1714712"/>
            <a:ext cx="4156570" cy="341972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19"/>
          <p:cNvSpPr txBox="1">
            <a:spLocks noGrp="1"/>
          </p:cNvSpPr>
          <p:nvPr>
            <p:ph type="title"/>
          </p:nvPr>
        </p:nvSpPr>
        <p:spPr>
          <a:xfrm>
            <a:off x="1197868" y="1628800"/>
            <a:ext cx="9144001" cy="1371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accent5"/>
              </a:buClr>
              <a:buSzPts val="4400"/>
              <a:buFont typeface="Century Gothic"/>
              <a:buNone/>
            </a:pPr>
            <a:r>
              <a:rPr lang="sl-SI" sz="4400"/>
              <a:t>Zanimivosti </a:t>
            </a:r>
            <a:endParaRPr sz="44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20"/>
          <p:cNvSpPr txBox="1">
            <a:spLocks noGrp="1"/>
          </p:cNvSpPr>
          <p:nvPr>
            <p:ph type="body" idx="1"/>
          </p:nvPr>
        </p:nvSpPr>
        <p:spPr>
          <a:xfrm>
            <a:off x="189757" y="908719"/>
            <a:ext cx="7200800" cy="561182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800"/>
              <a:buNone/>
            </a:pPr>
            <a:r>
              <a:rPr lang="sl-SI" sz="2800" dirty="0"/>
              <a:t>Napačno gorivo </a:t>
            </a:r>
            <a:endParaRPr sz="2800" dirty="0"/>
          </a:p>
          <a:p>
            <a:pPr marL="0" lvl="0" indent="0" algn="l" rtl="0">
              <a:lnSpc>
                <a:spcPct val="90000"/>
              </a:lnSpc>
              <a:spcBef>
                <a:spcPts val="1800"/>
              </a:spcBef>
              <a:spcAft>
                <a:spcPts val="0"/>
              </a:spcAft>
              <a:buSzPts val="2800"/>
              <a:buNone/>
            </a:pPr>
            <a:endParaRPr sz="2800" dirty="0"/>
          </a:p>
          <a:p>
            <a:pPr marL="463550" lvl="1" indent="-231775" algn="l" rtl="0">
              <a:lnSpc>
                <a:spcPct val="90000"/>
              </a:lnSpc>
              <a:spcBef>
                <a:spcPts val="1200"/>
              </a:spcBef>
              <a:spcAft>
                <a:spcPts val="0"/>
              </a:spcAft>
              <a:buSzPts val="2400"/>
              <a:buChar char="•"/>
            </a:pPr>
            <a:r>
              <a:rPr lang="sl-SI" sz="2400" dirty="0"/>
              <a:t>Pri katerem motorju se pojavi težava?</a:t>
            </a:r>
            <a:endParaRPr dirty="0"/>
          </a:p>
          <a:p>
            <a:pPr marL="682625" lvl="2" indent="-219075" algn="l" rtl="0">
              <a:lnSpc>
                <a:spcPct val="90000"/>
              </a:lnSpc>
              <a:spcBef>
                <a:spcPts val="600"/>
              </a:spcBef>
              <a:spcAft>
                <a:spcPts val="0"/>
              </a:spcAft>
              <a:buSzPts val="2000"/>
              <a:buChar char="•"/>
            </a:pPr>
            <a:r>
              <a:rPr lang="sl-SI" sz="2000" dirty="0"/>
              <a:t>Če imamo bencinski motor, potem ne bomo imeli večjih težav z motorjem, če vanj natočimo dizel. Motor verjeno niti ne bo vžgal. Potrebno je čimprejšnje izčrpavanje napačnega goriva. </a:t>
            </a:r>
            <a:endParaRPr dirty="0"/>
          </a:p>
          <a:p>
            <a:pPr marL="682625" lvl="2" indent="-219075" algn="l" rtl="0">
              <a:lnSpc>
                <a:spcPct val="90000"/>
              </a:lnSpc>
              <a:spcBef>
                <a:spcPts val="600"/>
              </a:spcBef>
              <a:spcAft>
                <a:spcPts val="0"/>
              </a:spcAft>
              <a:buSzPts val="2000"/>
              <a:buChar char="•"/>
            </a:pPr>
            <a:r>
              <a:rPr lang="sl-SI" sz="2000" dirty="0"/>
              <a:t>Dizlov motor je bolj občutljiv in v primeru bencinskega goriva ne bo deloval pravilno. Bencin je namreč precej manj mazav, zato prihaja do več trenja, kar lahko poškoduje motor. Poleg tega bo prišlo do prevelike in nekontrolirane eksplozije goriva. </a:t>
            </a:r>
          </a:p>
          <a:p>
            <a:pPr marL="682625" lvl="2" indent="-219075" algn="l" rtl="0">
              <a:lnSpc>
                <a:spcPct val="90000"/>
              </a:lnSpc>
              <a:spcBef>
                <a:spcPts val="600"/>
              </a:spcBef>
              <a:spcAft>
                <a:spcPts val="0"/>
              </a:spcAft>
              <a:buSzPts val="2000"/>
              <a:buChar char="•"/>
            </a:pPr>
            <a:endParaRPr lang="sl-SI" sz="2000" dirty="0"/>
          </a:p>
          <a:p>
            <a:pPr marL="682625" lvl="2" indent="-219075" algn="l" rtl="0">
              <a:lnSpc>
                <a:spcPct val="90000"/>
              </a:lnSpc>
              <a:spcBef>
                <a:spcPts val="600"/>
              </a:spcBef>
              <a:spcAft>
                <a:spcPts val="0"/>
              </a:spcAft>
              <a:buSzPts val="2000"/>
              <a:buChar char="•"/>
            </a:pPr>
            <a:r>
              <a:rPr lang="sl-SI" sz="2000" dirty="0"/>
              <a:t>V izogib napake so ročke na bencinskih servisih različno široke.</a:t>
            </a:r>
            <a:endParaRPr dirty="0"/>
          </a:p>
        </p:txBody>
      </p:sp>
      <p:pic>
        <p:nvPicPr>
          <p:cNvPr id="258" name="Google Shape;258;p20"/>
          <p:cNvPicPr preferRelativeResize="0"/>
          <p:nvPr/>
        </p:nvPicPr>
        <p:blipFill rotWithShape="1">
          <a:blip r:embed="rId3">
            <a:alphaModFix/>
          </a:blip>
          <a:srcRect/>
          <a:stretch/>
        </p:blipFill>
        <p:spPr>
          <a:xfrm>
            <a:off x="8470676" y="1484784"/>
            <a:ext cx="3006247" cy="443945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7">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21"/>
          <p:cNvPicPr preferRelativeResize="0">
            <a:picLocks noGrp="1"/>
          </p:cNvPicPr>
          <p:nvPr>
            <p:ph type="body" idx="2"/>
          </p:nvPr>
        </p:nvPicPr>
        <p:blipFill rotWithShape="1">
          <a:blip r:embed="rId3">
            <a:alphaModFix/>
          </a:blip>
          <a:srcRect/>
          <a:stretch/>
        </p:blipFill>
        <p:spPr>
          <a:xfrm>
            <a:off x="261764" y="1556792"/>
            <a:ext cx="6315051" cy="3601144"/>
          </a:xfrm>
          <a:prstGeom prst="rect">
            <a:avLst/>
          </a:prstGeom>
          <a:noFill/>
          <a:ln>
            <a:noFill/>
          </a:ln>
        </p:spPr>
      </p:pic>
      <p:pic>
        <p:nvPicPr>
          <p:cNvPr id="264" name="Google Shape;264;p21"/>
          <p:cNvPicPr preferRelativeResize="0">
            <a:picLocks noGrp="1"/>
          </p:cNvPicPr>
          <p:nvPr>
            <p:ph type="body" idx="4"/>
          </p:nvPr>
        </p:nvPicPr>
        <p:blipFill rotWithShape="1">
          <a:blip r:embed="rId4">
            <a:alphaModFix/>
          </a:blip>
          <a:srcRect/>
          <a:stretch/>
        </p:blipFill>
        <p:spPr>
          <a:xfrm>
            <a:off x="6958508" y="1124744"/>
            <a:ext cx="4887095" cy="4895056"/>
          </a:xfrm>
          <a:prstGeom prst="rect">
            <a:avLst/>
          </a:prstGeom>
          <a:noFill/>
          <a:ln>
            <a:noFill/>
          </a:ln>
        </p:spPr>
      </p:pic>
      <p:sp>
        <p:nvSpPr>
          <p:cNvPr id="265" name="Google Shape;265;p21"/>
          <p:cNvSpPr txBox="1"/>
          <p:nvPr/>
        </p:nvSpPr>
        <p:spPr>
          <a:xfrm>
            <a:off x="981844" y="323074"/>
            <a:ext cx="8064896" cy="523220"/>
          </a:xfrm>
          <a:prstGeom prst="rect">
            <a:avLst/>
          </a:prstGeom>
          <a:noFill/>
          <a:ln w="9525" cap="flat" cmpd="sng">
            <a:solidFill>
              <a:schemeClr val="dk2"/>
            </a:solidFill>
            <a:prstDash val="solid"/>
            <a:round/>
            <a:headEnd type="none" w="sm" len="sm"/>
            <a:tailEnd type="none" w="sm" len="sm"/>
          </a:ln>
        </p:spPr>
        <p:txBody>
          <a:bodyPr spcFirstLastPara="1" wrap="square" lIns="91425" tIns="45700" rIns="91425" bIns="45700" anchor="ctr" anchorCtr="1">
            <a:spAutoFit/>
          </a:bodyPr>
          <a:lstStyle/>
          <a:p>
            <a:pPr marL="0" marR="0" lvl="0" indent="0" algn="l" rtl="0">
              <a:spcBef>
                <a:spcPts val="0"/>
              </a:spcBef>
              <a:spcAft>
                <a:spcPts val="0"/>
              </a:spcAft>
              <a:buNone/>
            </a:pPr>
            <a:r>
              <a:rPr lang="sl-SI" sz="2800">
                <a:solidFill>
                  <a:schemeClr val="lt1"/>
                </a:solidFill>
                <a:latin typeface="Century Gothic"/>
                <a:ea typeface="Century Gothic"/>
                <a:cs typeface="Century Gothic"/>
                <a:sym typeface="Century Gothic"/>
              </a:rPr>
              <a:t>Električni motorji; klasični in In wheel</a:t>
            </a:r>
            <a:endParaRPr sz="2800">
              <a:solidFill>
                <a:schemeClr val="lt1"/>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0" name="Google Shape;270;p22"/>
          <p:cNvPicPr preferRelativeResize="0">
            <a:picLocks noGrp="1"/>
          </p:cNvPicPr>
          <p:nvPr>
            <p:ph type="body" idx="2"/>
          </p:nvPr>
        </p:nvPicPr>
        <p:blipFill rotWithShape="1">
          <a:blip r:embed="rId3">
            <a:alphaModFix/>
          </a:blip>
          <a:srcRect/>
          <a:stretch/>
        </p:blipFill>
        <p:spPr>
          <a:xfrm>
            <a:off x="477788" y="1447041"/>
            <a:ext cx="7040782" cy="3960440"/>
          </a:xfrm>
          <a:prstGeom prst="rect">
            <a:avLst/>
          </a:prstGeom>
          <a:noFill/>
          <a:ln>
            <a:noFill/>
          </a:ln>
        </p:spPr>
      </p:pic>
      <p:sp>
        <p:nvSpPr>
          <p:cNvPr id="271" name="Google Shape;271;p22"/>
          <p:cNvSpPr txBox="1">
            <a:spLocks noGrp="1"/>
          </p:cNvSpPr>
          <p:nvPr>
            <p:ph type="body" idx="4"/>
          </p:nvPr>
        </p:nvSpPr>
        <p:spPr>
          <a:xfrm>
            <a:off x="7750596" y="2130881"/>
            <a:ext cx="3984504" cy="3276600"/>
          </a:xfrm>
          <a:prstGeom prst="rect">
            <a:avLst/>
          </a:prstGeom>
          <a:noFill/>
          <a:ln>
            <a:noFill/>
          </a:ln>
        </p:spPr>
        <p:txBody>
          <a:bodyPr spcFirstLastPara="1" wrap="square" lIns="91425" tIns="45700" rIns="91425" bIns="45700" anchor="t" anchorCtr="0">
            <a:normAutofit/>
          </a:bodyPr>
          <a:lstStyle/>
          <a:p>
            <a:pPr marL="223838" lvl="0" indent="-223838" algn="l" rtl="0">
              <a:lnSpc>
                <a:spcPct val="90000"/>
              </a:lnSpc>
              <a:spcBef>
                <a:spcPts val="0"/>
              </a:spcBef>
              <a:spcAft>
                <a:spcPts val="0"/>
              </a:spcAft>
              <a:buSzPts val="2400"/>
              <a:buChar char="•"/>
            </a:pPr>
            <a:r>
              <a:rPr lang="sl-SI"/>
              <a:t>Zakaj motor formule pred štartom ogrevajo?</a:t>
            </a:r>
            <a:endParaRPr/>
          </a:p>
          <a:p>
            <a:pPr marL="463550" lvl="1" indent="-231775" algn="l" rtl="0">
              <a:lnSpc>
                <a:spcPct val="90000"/>
              </a:lnSpc>
              <a:spcBef>
                <a:spcPts val="1200"/>
              </a:spcBef>
              <a:spcAft>
                <a:spcPts val="0"/>
              </a:spcAft>
              <a:buSzPts val="2000"/>
              <a:buChar char="•"/>
            </a:pPr>
            <a:r>
              <a:rPr lang="sl-SI"/>
              <a:t>1,6 l, V6 motorji</a:t>
            </a:r>
            <a:endParaRPr/>
          </a:p>
        </p:txBody>
      </p:sp>
      <p:sp>
        <p:nvSpPr>
          <p:cNvPr id="272" name="Google Shape;272;p22"/>
          <p:cNvSpPr/>
          <p:nvPr/>
        </p:nvSpPr>
        <p:spPr>
          <a:xfrm>
            <a:off x="7606580" y="4005064"/>
            <a:ext cx="4448556" cy="2160240"/>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sl-SI" sz="2400">
                <a:solidFill>
                  <a:schemeClr val="lt1"/>
                </a:solidFill>
                <a:latin typeface="Century Gothic"/>
                <a:ea typeface="Century Gothic"/>
                <a:cs typeface="Century Gothic"/>
                <a:sym typeface="Century Gothic"/>
              </a:rPr>
              <a:t>Majhne tolerance sestavnih delov motorja – neogret motor bi zaribal.</a:t>
            </a:r>
            <a:endParaRPr sz="2400">
              <a:solidFill>
                <a:schemeClr val="lt1"/>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1">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72"/>
                                        </p:tgtEl>
                                        <p:attrNameLst>
                                          <p:attrName>style.visibility</p:attrName>
                                        </p:attrNameLst>
                                      </p:cBhvr>
                                      <p:to>
                                        <p:strVal val="visible"/>
                                      </p:to>
                                    </p:set>
                                    <p:animEffect transition="in" filter="fade">
                                      <p:cBhvr>
                                        <p:cTn id="15" dur="1000"/>
                                        <p:tgtEl>
                                          <p:spTgt spid="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3"/>
          <p:cNvSpPr txBox="1">
            <a:spLocks noGrp="1"/>
          </p:cNvSpPr>
          <p:nvPr>
            <p:ph type="title"/>
          </p:nvPr>
        </p:nvSpPr>
        <p:spPr>
          <a:xfrm>
            <a:off x="806735" y="291018"/>
            <a:ext cx="9144001" cy="95976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5"/>
              </a:buClr>
              <a:buSzPts val="4400"/>
              <a:buFont typeface="Century Gothic"/>
              <a:buNone/>
            </a:pPr>
            <a:r>
              <a:rPr lang="sl-SI" sz="4400"/>
              <a:t>Vrste motorjev</a:t>
            </a:r>
            <a:endParaRPr sz="4400"/>
          </a:p>
        </p:txBody>
      </p:sp>
      <p:pic>
        <p:nvPicPr>
          <p:cNvPr id="110" name="Google Shape;110;p3"/>
          <p:cNvPicPr preferRelativeResize="0"/>
          <p:nvPr/>
        </p:nvPicPr>
        <p:blipFill rotWithShape="1">
          <a:blip r:embed="rId3">
            <a:alphaModFix/>
          </a:blip>
          <a:srcRect/>
          <a:stretch/>
        </p:blipFill>
        <p:spPr>
          <a:xfrm>
            <a:off x="562862" y="1487750"/>
            <a:ext cx="2952328" cy="2208342"/>
          </a:xfrm>
          <a:prstGeom prst="rect">
            <a:avLst/>
          </a:prstGeom>
          <a:noFill/>
          <a:ln>
            <a:noFill/>
          </a:ln>
        </p:spPr>
      </p:pic>
      <p:pic>
        <p:nvPicPr>
          <p:cNvPr id="111" name="Google Shape;111;p3"/>
          <p:cNvPicPr preferRelativeResize="0"/>
          <p:nvPr/>
        </p:nvPicPr>
        <p:blipFill rotWithShape="1">
          <a:blip r:embed="rId4">
            <a:alphaModFix/>
          </a:blip>
          <a:srcRect b="-202"/>
          <a:stretch/>
        </p:blipFill>
        <p:spPr>
          <a:xfrm>
            <a:off x="3790354" y="1351583"/>
            <a:ext cx="3096344" cy="2232248"/>
          </a:xfrm>
          <a:prstGeom prst="rect">
            <a:avLst/>
          </a:prstGeom>
          <a:noFill/>
          <a:ln>
            <a:noFill/>
          </a:ln>
        </p:spPr>
      </p:pic>
      <p:pic>
        <p:nvPicPr>
          <p:cNvPr id="112" name="Google Shape;112;p3"/>
          <p:cNvPicPr preferRelativeResize="0"/>
          <p:nvPr/>
        </p:nvPicPr>
        <p:blipFill rotWithShape="1">
          <a:blip r:embed="rId5">
            <a:alphaModFix/>
          </a:blip>
          <a:srcRect/>
          <a:stretch/>
        </p:blipFill>
        <p:spPr>
          <a:xfrm>
            <a:off x="9845868" y="770902"/>
            <a:ext cx="2172239" cy="2780466"/>
          </a:xfrm>
          <a:prstGeom prst="rect">
            <a:avLst/>
          </a:prstGeom>
          <a:noFill/>
          <a:ln>
            <a:noFill/>
          </a:ln>
        </p:spPr>
      </p:pic>
      <p:pic>
        <p:nvPicPr>
          <p:cNvPr id="113" name="Google Shape;113;p3"/>
          <p:cNvPicPr preferRelativeResize="0"/>
          <p:nvPr/>
        </p:nvPicPr>
        <p:blipFill rotWithShape="1">
          <a:blip r:embed="rId6">
            <a:alphaModFix/>
          </a:blip>
          <a:srcRect/>
          <a:stretch/>
        </p:blipFill>
        <p:spPr>
          <a:xfrm>
            <a:off x="508274" y="3968379"/>
            <a:ext cx="2875898" cy="2409536"/>
          </a:xfrm>
          <a:prstGeom prst="rect">
            <a:avLst/>
          </a:prstGeom>
          <a:noFill/>
          <a:ln>
            <a:noFill/>
          </a:ln>
        </p:spPr>
      </p:pic>
      <p:pic>
        <p:nvPicPr>
          <p:cNvPr id="114" name="Google Shape;114;p3"/>
          <p:cNvPicPr preferRelativeResize="0"/>
          <p:nvPr/>
        </p:nvPicPr>
        <p:blipFill rotWithShape="1">
          <a:blip r:embed="rId7">
            <a:alphaModFix/>
          </a:blip>
          <a:srcRect/>
          <a:stretch/>
        </p:blipFill>
        <p:spPr>
          <a:xfrm>
            <a:off x="4032740" y="3968379"/>
            <a:ext cx="3956018" cy="2501599"/>
          </a:xfrm>
          <a:prstGeom prst="rect">
            <a:avLst/>
          </a:prstGeom>
          <a:noFill/>
          <a:ln>
            <a:noFill/>
          </a:ln>
        </p:spPr>
      </p:pic>
      <p:pic>
        <p:nvPicPr>
          <p:cNvPr id="115" name="Google Shape;115;p3"/>
          <p:cNvPicPr preferRelativeResize="0"/>
          <p:nvPr/>
        </p:nvPicPr>
        <p:blipFill rotWithShape="1">
          <a:blip r:embed="rId8">
            <a:alphaModFix/>
          </a:blip>
          <a:srcRect/>
          <a:stretch/>
        </p:blipFill>
        <p:spPr>
          <a:xfrm>
            <a:off x="7102524" y="770902"/>
            <a:ext cx="2525266" cy="2525266"/>
          </a:xfrm>
          <a:prstGeom prst="rect">
            <a:avLst/>
          </a:prstGeom>
          <a:noFill/>
          <a:ln>
            <a:noFill/>
          </a:ln>
        </p:spPr>
      </p:pic>
      <p:pic>
        <p:nvPicPr>
          <p:cNvPr id="116" name="Google Shape;116;p3"/>
          <p:cNvPicPr preferRelativeResize="0"/>
          <p:nvPr/>
        </p:nvPicPr>
        <p:blipFill rotWithShape="1">
          <a:blip r:embed="rId9">
            <a:alphaModFix/>
          </a:blip>
          <a:srcRect/>
          <a:stretch/>
        </p:blipFill>
        <p:spPr>
          <a:xfrm>
            <a:off x="8614692" y="3789011"/>
            <a:ext cx="2996252" cy="255751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Google Shape;122;g1b22256afce_0_13"/>
          <p:cNvPicPr preferRelativeResize="0"/>
          <p:nvPr/>
        </p:nvPicPr>
        <p:blipFill>
          <a:blip r:embed="rId3">
            <a:alphaModFix/>
          </a:blip>
          <a:stretch>
            <a:fillRect/>
          </a:stretch>
        </p:blipFill>
        <p:spPr>
          <a:xfrm>
            <a:off x="7079925" y="685800"/>
            <a:ext cx="4881700" cy="3387652"/>
          </a:xfrm>
          <a:prstGeom prst="rect">
            <a:avLst/>
          </a:prstGeom>
          <a:noFill/>
          <a:ln>
            <a:noFill/>
          </a:ln>
        </p:spPr>
      </p:pic>
      <p:pic>
        <p:nvPicPr>
          <p:cNvPr id="123" name="Google Shape;123;g1b22256afce_0_13"/>
          <p:cNvPicPr preferRelativeResize="0"/>
          <p:nvPr/>
        </p:nvPicPr>
        <p:blipFill>
          <a:blip r:embed="rId4">
            <a:alphaModFix/>
          </a:blip>
          <a:stretch>
            <a:fillRect/>
          </a:stretch>
        </p:blipFill>
        <p:spPr>
          <a:xfrm>
            <a:off x="84950" y="685800"/>
            <a:ext cx="3441070" cy="4588099"/>
          </a:xfrm>
          <a:prstGeom prst="rect">
            <a:avLst/>
          </a:prstGeom>
          <a:noFill/>
          <a:ln>
            <a:noFill/>
          </a:ln>
        </p:spPr>
      </p:pic>
      <p:sp>
        <p:nvSpPr>
          <p:cNvPr id="124" name="Google Shape;124;g1b22256afce_0_13"/>
          <p:cNvSpPr txBox="1"/>
          <p:nvPr/>
        </p:nvSpPr>
        <p:spPr>
          <a:xfrm>
            <a:off x="8592975" y="4211850"/>
            <a:ext cx="23181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l-SI" sz="1500">
                <a:solidFill>
                  <a:schemeClr val="lt1"/>
                </a:solidFill>
                <a:latin typeface="Century Gothic"/>
                <a:ea typeface="Century Gothic"/>
                <a:cs typeface="Century Gothic"/>
                <a:sym typeface="Century Gothic"/>
              </a:rPr>
              <a:t>raketni motor</a:t>
            </a:r>
            <a:endParaRPr sz="1500">
              <a:solidFill>
                <a:schemeClr val="lt1"/>
              </a:solidFill>
              <a:latin typeface="Century Gothic"/>
              <a:ea typeface="Century Gothic"/>
              <a:cs typeface="Century Gothic"/>
              <a:sym typeface="Century Gothic"/>
            </a:endParaRPr>
          </a:p>
        </p:txBody>
      </p:sp>
      <p:sp>
        <p:nvSpPr>
          <p:cNvPr id="125" name="Google Shape;125;g1b22256afce_0_13"/>
          <p:cNvSpPr txBox="1"/>
          <p:nvPr/>
        </p:nvSpPr>
        <p:spPr>
          <a:xfrm>
            <a:off x="667550" y="5513225"/>
            <a:ext cx="30000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l-SI" sz="1500">
                <a:solidFill>
                  <a:schemeClr val="lt1"/>
                </a:solidFill>
                <a:latin typeface="Century Gothic"/>
                <a:ea typeface="Century Gothic"/>
                <a:cs typeface="Century Gothic"/>
                <a:sym typeface="Century Gothic"/>
              </a:rPr>
              <a:t>letalski motor</a:t>
            </a:r>
            <a:endParaRPr/>
          </a:p>
        </p:txBody>
      </p:sp>
      <p:pic>
        <p:nvPicPr>
          <p:cNvPr id="126" name="Google Shape;126;g1b22256afce_0_13"/>
          <p:cNvPicPr preferRelativeResize="0"/>
          <p:nvPr/>
        </p:nvPicPr>
        <p:blipFill>
          <a:blip r:embed="rId5">
            <a:alphaModFix/>
          </a:blip>
          <a:stretch>
            <a:fillRect/>
          </a:stretch>
        </p:blipFill>
        <p:spPr>
          <a:xfrm>
            <a:off x="3880589" y="1600211"/>
            <a:ext cx="2986299" cy="3981711"/>
          </a:xfrm>
          <a:prstGeom prst="rect">
            <a:avLst/>
          </a:prstGeom>
          <a:noFill/>
          <a:ln>
            <a:noFill/>
          </a:ln>
        </p:spPr>
      </p:pic>
      <p:sp>
        <p:nvSpPr>
          <p:cNvPr id="127" name="Google Shape;127;g1b22256afce_0_13"/>
          <p:cNvSpPr txBox="1"/>
          <p:nvPr/>
        </p:nvSpPr>
        <p:spPr>
          <a:xfrm>
            <a:off x="4153875" y="5819700"/>
            <a:ext cx="2817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l-SI">
                <a:solidFill>
                  <a:schemeClr val="lt1"/>
                </a:solidFill>
                <a:latin typeface="Century Gothic"/>
                <a:ea typeface="Century Gothic"/>
                <a:cs typeface="Century Gothic"/>
                <a:sym typeface="Century Gothic"/>
              </a:rPr>
              <a:t>avtomobilski motor</a:t>
            </a:r>
            <a:endParaRPr>
              <a:solidFill>
                <a:schemeClr val="lt1"/>
              </a:solidFill>
              <a:latin typeface="Century Gothic"/>
              <a:ea typeface="Century Gothic"/>
              <a:cs typeface="Century Gothic"/>
              <a:sym typeface="Century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1197868" y="859863"/>
            <a:ext cx="9486175" cy="1307975"/>
          </a:xfrm>
          <a:prstGeom prst="rect">
            <a:avLst/>
          </a:prstGeom>
          <a:noFill/>
          <a:ln>
            <a:noFill/>
          </a:ln>
        </p:spPr>
        <p:txBody>
          <a:bodyPr spcFirstLastPara="1" wrap="square" lIns="91425" tIns="45700" rIns="91425" bIns="45700" anchor="t" anchorCtr="0">
            <a:normAutofit/>
          </a:bodyPr>
          <a:lstStyle/>
          <a:p>
            <a:pPr marL="223838" lvl="0" indent="-223838" algn="l" rtl="0">
              <a:lnSpc>
                <a:spcPct val="90000"/>
              </a:lnSpc>
              <a:spcBef>
                <a:spcPts val="0"/>
              </a:spcBef>
              <a:spcAft>
                <a:spcPts val="0"/>
              </a:spcAft>
              <a:buSzPts val="3200"/>
              <a:buChar char="•"/>
            </a:pPr>
            <a:r>
              <a:rPr lang="sl-SI" sz="3200"/>
              <a:t>Motor je stroj, ki določeno energijo pretvarja v mehansko delo. </a:t>
            </a:r>
            <a:endParaRPr sz="3200"/>
          </a:p>
        </p:txBody>
      </p:sp>
      <p:sp>
        <p:nvSpPr>
          <p:cNvPr id="133" name="Google Shape;133;p4"/>
          <p:cNvSpPr/>
          <p:nvPr/>
        </p:nvSpPr>
        <p:spPr>
          <a:xfrm>
            <a:off x="4421483" y="2017474"/>
            <a:ext cx="3034525" cy="928236"/>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sl-SI" sz="2800">
                <a:solidFill>
                  <a:schemeClr val="lt1"/>
                </a:solidFill>
                <a:latin typeface="Century Gothic"/>
                <a:ea typeface="Century Gothic"/>
                <a:cs typeface="Century Gothic"/>
                <a:sym typeface="Century Gothic"/>
              </a:rPr>
              <a:t>Toplotni motorji </a:t>
            </a:r>
            <a:endParaRPr sz="2800">
              <a:solidFill>
                <a:schemeClr val="lt1"/>
              </a:solidFill>
              <a:latin typeface="Century Gothic"/>
              <a:ea typeface="Century Gothic"/>
              <a:cs typeface="Century Gothic"/>
              <a:sym typeface="Century Gothic"/>
            </a:endParaRPr>
          </a:p>
        </p:txBody>
      </p:sp>
      <p:sp>
        <p:nvSpPr>
          <p:cNvPr id="134" name="Google Shape;134;p4"/>
          <p:cNvSpPr/>
          <p:nvPr/>
        </p:nvSpPr>
        <p:spPr>
          <a:xfrm>
            <a:off x="1007241" y="5413751"/>
            <a:ext cx="3120295" cy="1144846"/>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sl-SI" sz="2800">
                <a:solidFill>
                  <a:schemeClr val="lt1"/>
                </a:solidFill>
                <a:latin typeface="Century Gothic"/>
                <a:ea typeface="Century Gothic"/>
                <a:cs typeface="Century Gothic"/>
                <a:sym typeface="Century Gothic"/>
              </a:rPr>
              <a:t>1765 parni stroj James Watt</a:t>
            </a:r>
            <a:endParaRPr sz="2800">
              <a:solidFill>
                <a:schemeClr val="lt1"/>
              </a:solidFill>
              <a:latin typeface="Century Gothic"/>
              <a:ea typeface="Century Gothic"/>
              <a:cs typeface="Century Gothic"/>
              <a:sym typeface="Century Gothic"/>
            </a:endParaRPr>
          </a:p>
        </p:txBody>
      </p:sp>
      <p:sp>
        <p:nvSpPr>
          <p:cNvPr id="135" name="Google Shape;135;p4"/>
          <p:cNvSpPr/>
          <p:nvPr/>
        </p:nvSpPr>
        <p:spPr>
          <a:xfrm>
            <a:off x="1031501" y="3110997"/>
            <a:ext cx="3110388" cy="1459625"/>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sl-SI" sz="2800">
                <a:solidFill>
                  <a:schemeClr val="lt1"/>
                </a:solidFill>
                <a:latin typeface="Century Gothic"/>
                <a:ea typeface="Century Gothic"/>
                <a:cs typeface="Century Gothic"/>
                <a:sym typeface="Century Gothic"/>
              </a:rPr>
              <a:t>Motorji z zunanjim zgorevanjem</a:t>
            </a:r>
            <a:endParaRPr sz="2800">
              <a:solidFill>
                <a:schemeClr val="lt1"/>
              </a:solidFill>
              <a:latin typeface="Century Gothic"/>
              <a:ea typeface="Century Gothic"/>
              <a:cs typeface="Century Gothic"/>
              <a:sym typeface="Century Gothic"/>
            </a:endParaRPr>
          </a:p>
        </p:txBody>
      </p:sp>
      <p:sp>
        <p:nvSpPr>
          <p:cNvPr id="136" name="Google Shape;136;p4"/>
          <p:cNvSpPr/>
          <p:nvPr/>
        </p:nvSpPr>
        <p:spPr>
          <a:xfrm>
            <a:off x="7824384" y="3088608"/>
            <a:ext cx="3205590" cy="1428295"/>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sl-SI" sz="2800">
                <a:solidFill>
                  <a:schemeClr val="lt1"/>
                </a:solidFill>
                <a:latin typeface="Century Gothic"/>
                <a:ea typeface="Century Gothic"/>
                <a:cs typeface="Century Gothic"/>
                <a:sym typeface="Century Gothic"/>
              </a:rPr>
              <a:t>Motorji z notranjim zgorevanjem</a:t>
            </a:r>
            <a:endParaRPr sz="2800">
              <a:solidFill>
                <a:schemeClr val="lt1"/>
              </a:solidFill>
              <a:latin typeface="Century Gothic"/>
              <a:ea typeface="Century Gothic"/>
              <a:cs typeface="Century Gothic"/>
              <a:sym typeface="Century Gothic"/>
            </a:endParaRPr>
          </a:p>
        </p:txBody>
      </p:sp>
      <p:sp>
        <p:nvSpPr>
          <p:cNvPr id="137" name="Google Shape;137;p4"/>
          <p:cNvSpPr/>
          <p:nvPr/>
        </p:nvSpPr>
        <p:spPr>
          <a:xfrm>
            <a:off x="7741675" y="5358499"/>
            <a:ext cx="3407091" cy="1144846"/>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sl-SI" sz="2800">
                <a:solidFill>
                  <a:schemeClr val="lt1"/>
                </a:solidFill>
                <a:latin typeface="Century Gothic"/>
                <a:ea typeface="Century Gothic"/>
                <a:cs typeface="Century Gothic"/>
                <a:sym typeface="Century Gothic"/>
              </a:rPr>
              <a:t>1876 bencinski motor Nikolas Otto</a:t>
            </a:r>
            <a:endParaRPr sz="2800">
              <a:solidFill>
                <a:schemeClr val="lt1"/>
              </a:solidFill>
              <a:latin typeface="Century Gothic"/>
              <a:ea typeface="Century Gothic"/>
              <a:cs typeface="Century Gothic"/>
              <a:sym typeface="Century Gothic"/>
            </a:endParaRPr>
          </a:p>
        </p:txBody>
      </p:sp>
      <p:cxnSp>
        <p:nvCxnSpPr>
          <p:cNvPr id="138" name="Google Shape;138;p4"/>
          <p:cNvCxnSpPr/>
          <p:nvPr/>
        </p:nvCxnSpPr>
        <p:spPr>
          <a:xfrm flipH="1">
            <a:off x="4224546" y="3017893"/>
            <a:ext cx="1714200" cy="822900"/>
          </a:xfrm>
          <a:prstGeom prst="bentConnector3">
            <a:avLst>
              <a:gd name="adj1" fmla="val 49998"/>
            </a:avLst>
          </a:prstGeom>
          <a:noFill/>
          <a:ln w="28575" cap="flat" cmpd="sng">
            <a:solidFill>
              <a:schemeClr val="accent5"/>
            </a:solidFill>
            <a:prstDash val="solid"/>
            <a:miter lim="800000"/>
            <a:headEnd type="none" w="sm" len="sm"/>
            <a:tailEnd type="triangle" w="med" len="med"/>
          </a:ln>
        </p:spPr>
      </p:cxnSp>
      <p:cxnSp>
        <p:nvCxnSpPr>
          <p:cNvPr id="139" name="Google Shape;139;p4"/>
          <p:cNvCxnSpPr/>
          <p:nvPr/>
        </p:nvCxnSpPr>
        <p:spPr>
          <a:xfrm>
            <a:off x="6195080" y="3001658"/>
            <a:ext cx="1546500" cy="801000"/>
          </a:xfrm>
          <a:prstGeom prst="bentConnector3">
            <a:avLst>
              <a:gd name="adj1" fmla="val 50003"/>
            </a:avLst>
          </a:prstGeom>
          <a:noFill/>
          <a:ln w="28575" cap="flat" cmpd="sng">
            <a:solidFill>
              <a:schemeClr val="accent5"/>
            </a:solidFill>
            <a:prstDash val="solid"/>
            <a:miter lim="800000"/>
            <a:headEnd type="none" w="sm" len="sm"/>
            <a:tailEnd type="triangle" w="med" len="med"/>
          </a:ln>
        </p:spPr>
      </p:cxnSp>
      <p:cxnSp>
        <p:nvCxnSpPr>
          <p:cNvPr id="140" name="Google Shape;140;p4"/>
          <p:cNvCxnSpPr/>
          <p:nvPr/>
        </p:nvCxnSpPr>
        <p:spPr>
          <a:xfrm>
            <a:off x="2639708" y="4641336"/>
            <a:ext cx="0" cy="724090"/>
          </a:xfrm>
          <a:prstGeom prst="straightConnector1">
            <a:avLst/>
          </a:prstGeom>
          <a:noFill/>
          <a:ln w="28575" cap="flat" cmpd="sng">
            <a:solidFill>
              <a:schemeClr val="accent5"/>
            </a:solidFill>
            <a:prstDash val="solid"/>
            <a:miter lim="800000"/>
            <a:headEnd type="none" w="sm" len="sm"/>
            <a:tailEnd type="triangle" w="med" len="med"/>
          </a:ln>
        </p:spPr>
      </p:cxnSp>
      <p:cxnSp>
        <p:nvCxnSpPr>
          <p:cNvPr id="141" name="Google Shape;141;p4"/>
          <p:cNvCxnSpPr/>
          <p:nvPr/>
        </p:nvCxnSpPr>
        <p:spPr>
          <a:xfrm>
            <a:off x="9550796" y="4598254"/>
            <a:ext cx="0" cy="724090"/>
          </a:xfrm>
          <a:prstGeom prst="straightConnector1">
            <a:avLst/>
          </a:prstGeom>
          <a:noFill/>
          <a:ln w="28575" cap="flat" cmpd="sng">
            <a:solidFill>
              <a:schemeClr val="accent5"/>
            </a:solidFill>
            <a:prstDash val="solid"/>
            <a:miter lim="800000"/>
            <a:headEnd type="none" w="sm" len="sm"/>
            <a:tailEnd type="triangle" w="med" len="med"/>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5"/>
          <p:cNvSpPr txBox="1">
            <a:spLocks noGrp="1"/>
          </p:cNvSpPr>
          <p:nvPr>
            <p:ph type="title"/>
          </p:nvPr>
        </p:nvSpPr>
        <p:spPr>
          <a:xfrm>
            <a:off x="1444060" y="548680"/>
            <a:ext cx="9144002" cy="93610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5"/>
              </a:buClr>
              <a:buSzPts val="4000"/>
              <a:buFont typeface="Century Gothic"/>
              <a:buNone/>
            </a:pPr>
            <a:r>
              <a:rPr lang="sl-SI" sz="4000"/>
              <a:t>Motorji z zunanjim zgorevanjem</a:t>
            </a:r>
            <a:endParaRPr sz="4000"/>
          </a:p>
        </p:txBody>
      </p:sp>
      <p:sp>
        <p:nvSpPr>
          <p:cNvPr id="147" name="Google Shape;147;p5"/>
          <p:cNvSpPr txBox="1">
            <a:spLocks noGrp="1"/>
          </p:cNvSpPr>
          <p:nvPr>
            <p:ph type="body" idx="1"/>
          </p:nvPr>
        </p:nvSpPr>
        <p:spPr>
          <a:xfrm>
            <a:off x="1413892" y="1706160"/>
            <a:ext cx="4416552" cy="762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2800"/>
              <a:buNone/>
            </a:pPr>
            <a:r>
              <a:rPr lang="sl-SI" sz="2800"/>
              <a:t>PARNI STROJ 🡪 PARNA LOKOMOTIVA</a:t>
            </a:r>
            <a:endParaRPr sz="2800"/>
          </a:p>
        </p:txBody>
      </p:sp>
      <p:sp>
        <p:nvSpPr>
          <p:cNvPr id="148" name="Google Shape;148;p5"/>
          <p:cNvSpPr txBox="1">
            <a:spLocks noGrp="1"/>
          </p:cNvSpPr>
          <p:nvPr>
            <p:ph type="body" idx="3"/>
          </p:nvPr>
        </p:nvSpPr>
        <p:spPr>
          <a:xfrm>
            <a:off x="6526460" y="1706160"/>
            <a:ext cx="4968552" cy="762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3200"/>
              <a:buNone/>
            </a:pPr>
            <a:r>
              <a:rPr lang="sl-SI" sz="3200"/>
              <a:t>STIRLINGOV MOTOR</a:t>
            </a:r>
            <a:endParaRPr sz="3200"/>
          </a:p>
        </p:txBody>
      </p:sp>
      <p:pic>
        <p:nvPicPr>
          <p:cNvPr id="149" name="Google Shape;149;p5" descr="Rezultat iskanja slik za stirling engine"/>
          <p:cNvPicPr preferRelativeResize="0">
            <a:picLocks noGrp="1"/>
          </p:cNvPicPr>
          <p:nvPr>
            <p:ph type="body" idx="4"/>
          </p:nvPr>
        </p:nvPicPr>
        <p:blipFill rotWithShape="1">
          <a:blip r:embed="rId3">
            <a:alphaModFix/>
          </a:blip>
          <a:srcRect/>
          <a:stretch/>
        </p:blipFill>
        <p:spPr>
          <a:xfrm>
            <a:off x="6939011" y="2743199"/>
            <a:ext cx="3739008" cy="3739008"/>
          </a:xfrm>
          <a:prstGeom prst="rect">
            <a:avLst/>
          </a:prstGeom>
          <a:noFill/>
          <a:ln>
            <a:noFill/>
          </a:ln>
        </p:spPr>
      </p:pic>
      <p:pic>
        <p:nvPicPr>
          <p:cNvPr id="150" name="Google Shape;150;p5"/>
          <p:cNvPicPr preferRelativeResize="0">
            <a:picLocks noGrp="1"/>
          </p:cNvPicPr>
          <p:nvPr>
            <p:ph type="body" idx="2"/>
          </p:nvPr>
        </p:nvPicPr>
        <p:blipFill rotWithShape="1">
          <a:blip r:embed="rId4">
            <a:alphaModFix/>
          </a:blip>
          <a:srcRect/>
          <a:stretch/>
        </p:blipFill>
        <p:spPr>
          <a:xfrm>
            <a:off x="1413892" y="2743199"/>
            <a:ext cx="3922714" cy="374837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p6" descr="Rezultat iskanja slik za internal combustion engine"/>
          <p:cNvPicPr preferRelativeResize="0">
            <a:picLocks noGrp="1"/>
          </p:cNvPicPr>
          <p:nvPr>
            <p:ph type="body" idx="1"/>
          </p:nvPr>
        </p:nvPicPr>
        <p:blipFill rotWithShape="1">
          <a:blip r:embed="rId3">
            <a:alphaModFix/>
          </a:blip>
          <a:srcRect/>
          <a:stretch/>
        </p:blipFill>
        <p:spPr>
          <a:xfrm>
            <a:off x="1917948" y="1412776"/>
            <a:ext cx="8036663" cy="4762467"/>
          </a:xfrm>
          <a:prstGeom prst="rect">
            <a:avLst/>
          </a:prstGeom>
          <a:noFill/>
          <a:ln>
            <a:noFill/>
          </a:ln>
        </p:spPr>
      </p:pic>
      <p:sp>
        <p:nvSpPr>
          <p:cNvPr id="156" name="Google Shape;156;p6"/>
          <p:cNvSpPr txBox="1"/>
          <p:nvPr/>
        </p:nvSpPr>
        <p:spPr>
          <a:xfrm>
            <a:off x="2659915" y="368952"/>
            <a:ext cx="6408712" cy="584775"/>
          </a:xfrm>
          <a:prstGeom prst="rect">
            <a:avLst/>
          </a:prstGeom>
          <a:noFill/>
          <a:ln w="9525" cap="flat" cmpd="sng">
            <a:solidFill>
              <a:schemeClr val="dk2"/>
            </a:solidFill>
            <a:prstDash val="solid"/>
            <a:round/>
            <a:headEnd type="none" w="sm" len="sm"/>
            <a:tailEnd type="none" w="sm" len="sm"/>
          </a:ln>
        </p:spPr>
        <p:txBody>
          <a:bodyPr spcFirstLastPara="1" wrap="square" lIns="91425" tIns="45700" rIns="91425" bIns="45700" anchor="ctr" anchorCtr="1">
            <a:spAutoFit/>
          </a:bodyPr>
          <a:lstStyle/>
          <a:p>
            <a:pPr marL="0" marR="0" lvl="0" indent="0" algn="l" rtl="0">
              <a:spcBef>
                <a:spcPts val="0"/>
              </a:spcBef>
              <a:spcAft>
                <a:spcPts val="0"/>
              </a:spcAft>
              <a:buNone/>
            </a:pPr>
            <a:r>
              <a:rPr lang="sl-SI" sz="3200">
                <a:solidFill>
                  <a:schemeClr val="lt1"/>
                </a:solidFill>
                <a:latin typeface="Century Gothic"/>
                <a:ea typeface="Century Gothic"/>
                <a:cs typeface="Century Gothic"/>
                <a:sym typeface="Century Gothic"/>
              </a:rPr>
              <a:t>Notranje in zunanje zgorevanje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7"/>
          <p:cNvSpPr txBox="1">
            <a:spLocks noGrp="1"/>
          </p:cNvSpPr>
          <p:nvPr>
            <p:ph type="title"/>
          </p:nvPr>
        </p:nvSpPr>
        <p:spPr>
          <a:xfrm>
            <a:off x="1522413" y="381000"/>
            <a:ext cx="9144001" cy="110378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5"/>
              </a:buClr>
              <a:buSzPts val="4400"/>
              <a:buFont typeface="Century Gothic"/>
              <a:buNone/>
            </a:pPr>
            <a:r>
              <a:rPr lang="sl-SI" sz="4400"/>
              <a:t>Ottov 4-taktni motor</a:t>
            </a:r>
            <a:endParaRPr sz="4400"/>
          </a:p>
        </p:txBody>
      </p:sp>
      <p:pic>
        <p:nvPicPr>
          <p:cNvPr id="162" name="Google Shape;162;p7"/>
          <p:cNvPicPr preferRelativeResize="0">
            <a:picLocks noGrp="1"/>
          </p:cNvPicPr>
          <p:nvPr>
            <p:ph type="body" idx="1"/>
          </p:nvPr>
        </p:nvPicPr>
        <p:blipFill rotWithShape="1">
          <a:blip r:embed="rId3">
            <a:alphaModFix/>
          </a:blip>
          <a:srcRect/>
          <a:stretch/>
        </p:blipFill>
        <p:spPr>
          <a:xfrm>
            <a:off x="117748" y="1628800"/>
            <a:ext cx="3384376" cy="4619674"/>
          </a:xfrm>
          <a:prstGeom prst="rect">
            <a:avLst/>
          </a:prstGeom>
          <a:noFill/>
          <a:ln>
            <a:noFill/>
          </a:ln>
        </p:spPr>
      </p:pic>
      <p:pic>
        <p:nvPicPr>
          <p:cNvPr id="163" name="Google Shape;163;p7"/>
          <p:cNvPicPr preferRelativeResize="0"/>
          <p:nvPr/>
        </p:nvPicPr>
        <p:blipFill rotWithShape="1">
          <a:blip r:embed="rId4">
            <a:alphaModFix/>
          </a:blip>
          <a:srcRect/>
          <a:stretch/>
        </p:blipFill>
        <p:spPr>
          <a:xfrm>
            <a:off x="3934172" y="1484784"/>
            <a:ext cx="7229400" cy="510176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g1b22256afce_0_0"/>
          <p:cNvPicPr preferRelativeResize="0"/>
          <p:nvPr/>
        </p:nvPicPr>
        <p:blipFill>
          <a:blip r:embed="rId3">
            <a:alphaModFix/>
          </a:blip>
          <a:stretch>
            <a:fillRect/>
          </a:stretch>
        </p:blipFill>
        <p:spPr>
          <a:xfrm>
            <a:off x="9294823" y="2622725"/>
            <a:ext cx="2831174" cy="3774899"/>
          </a:xfrm>
          <a:prstGeom prst="rect">
            <a:avLst/>
          </a:prstGeom>
          <a:noFill/>
          <a:ln>
            <a:noFill/>
          </a:ln>
        </p:spPr>
      </p:pic>
      <p:pic>
        <p:nvPicPr>
          <p:cNvPr id="170" name="Google Shape;170;g1b22256afce_0_0"/>
          <p:cNvPicPr preferRelativeResize="0"/>
          <p:nvPr/>
        </p:nvPicPr>
        <p:blipFill>
          <a:blip r:embed="rId4">
            <a:alphaModFix/>
          </a:blip>
          <a:stretch>
            <a:fillRect/>
          </a:stretch>
        </p:blipFill>
        <p:spPr>
          <a:xfrm>
            <a:off x="136338" y="134987"/>
            <a:ext cx="3010426" cy="3540024"/>
          </a:xfrm>
          <a:prstGeom prst="rect">
            <a:avLst/>
          </a:prstGeom>
          <a:noFill/>
          <a:ln>
            <a:noFill/>
          </a:ln>
        </p:spPr>
      </p:pic>
      <p:pic>
        <p:nvPicPr>
          <p:cNvPr id="171" name="Google Shape;171;g1b22256afce_0_0"/>
          <p:cNvPicPr preferRelativeResize="0"/>
          <p:nvPr/>
        </p:nvPicPr>
        <p:blipFill>
          <a:blip r:embed="rId5">
            <a:alphaModFix/>
          </a:blip>
          <a:stretch>
            <a:fillRect/>
          </a:stretch>
        </p:blipFill>
        <p:spPr>
          <a:xfrm>
            <a:off x="5973450" y="258600"/>
            <a:ext cx="3179551" cy="4239401"/>
          </a:xfrm>
          <a:prstGeom prst="rect">
            <a:avLst/>
          </a:prstGeom>
          <a:noFill/>
          <a:ln>
            <a:noFill/>
          </a:ln>
        </p:spPr>
      </p:pic>
      <p:pic>
        <p:nvPicPr>
          <p:cNvPr id="172" name="Google Shape;172;g1b22256afce_0_0"/>
          <p:cNvPicPr preferRelativeResize="0"/>
          <p:nvPr/>
        </p:nvPicPr>
        <p:blipFill rotWithShape="1">
          <a:blip r:embed="rId6">
            <a:alphaModFix/>
          </a:blip>
          <a:srcRect r="10233" b="21874"/>
          <a:stretch/>
        </p:blipFill>
        <p:spPr>
          <a:xfrm>
            <a:off x="2932575" y="3112175"/>
            <a:ext cx="3010426" cy="3493463"/>
          </a:xfrm>
          <a:prstGeom prst="rect">
            <a:avLst/>
          </a:prstGeom>
          <a:noFill/>
          <a:ln>
            <a:noFill/>
          </a:ln>
        </p:spPr>
      </p:pic>
    </p:spTree>
  </p:cSld>
  <p:clrMapOvr>
    <a:masterClrMapping/>
  </p:clrMapOvr>
</p:sld>
</file>

<file path=ppt/theme/theme1.xml><?xml version="1.0" encoding="utf-8"?>
<a:theme xmlns:a="http://schemas.openxmlformats.org/drawingml/2006/main" name="Blue atom design template">
  <a:themeElements>
    <a:clrScheme name="Green Yellow">
      <a:dk1>
        <a:srgbClr val="000000"/>
      </a:dk1>
      <a:lt1>
        <a:srgbClr val="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Green Yellow">
      <a:dk1>
        <a:srgbClr val="000000"/>
      </a:dk1>
      <a:lt1>
        <a:srgbClr val="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379</Words>
  <Application>Microsoft Office PowerPoint</Application>
  <PresentationFormat>Po meri</PresentationFormat>
  <Paragraphs>58</Paragraphs>
  <Slides>24</Slides>
  <Notes>24</Notes>
  <HiddenSlides>0</HiddenSlides>
  <MMClips>0</MMClips>
  <ScaleCrop>false</ScaleCrop>
  <HeadingPairs>
    <vt:vector size="6" baseType="variant">
      <vt:variant>
        <vt:lpstr>Uporabljene pisave</vt:lpstr>
      </vt:variant>
      <vt:variant>
        <vt:i4>2</vt:i4>
      </vt:variant>
      <vt:variant>
        <vt:lpstr>Tema</vt:lpstr>
      </vt:variant>
      <vt:variant>
        <vt:i4>1</vt:i4>
      </vt:variant>
      <vt:variant>
        <vt:lpstr>Naslovi diapozitivov</vt:lpstr>
      </vt:variant>
      <vt:variant>
        <vt:i4>24</vt:i4>
      </vt:variant>
    </vt:vector>
  </HeadingPairs>
  <TitlesOfParts>
    <vt:vector size="27" baseType="lpstr">
      <vt:lpstr>Century Gothic</vt:lpstr>
      <vt:lpstr>Arial</vt:lpstr>
      <vt:lpstr>Blue atom design template</vt:lpstr>
      <vt:lpstr>PowerPointova predstavitev</vt:lpstr>
      <vt:lpstr>Motorji</vt:lpstr>
      <vt:lpstr>Vrste motorjev</vt:lpstr>
      <vt:lpstr>PowerPointova predstavitev</vt:lpstr>
      <vt:lpstr>PowerPointova predstavitev</vt:lpstr>
      <vt:lpstr>Motorji z zunanjim zgorevanjem</vt:lpstr>
      <vt:lpstr>PowerPointova predstavitev</vt:lpstr>
      <vt:lpstr>Ottov 4-taktni motor</vt:lpstr>
      <vt:lpstr>PowerPointova predstavitev</vt:lpstr>
      <vt:lpstr>4 valjni 4-taktni motor</vt:lpstr>
      <vt:lpstr>Faze motorja </vt:lpstr>
      <vt:lpstr>4- taktni motor https://www.youtube.com/watch?v=i59OaPuM35A  </vt:lpstr>
      <vt:lpstr>2-taktni motor</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Zanimivosti </vt:lpstr>
      <vt:lpstr>PowerPointova predstavitev</vt:lpstr>
      <vt:lpstr>PowerPointova predstavitev</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Spela</dc:creator>
  <cp:lastModifiedBy>spela o</cp:lastModifiedBy>
  <cp:revision>1</cp:revision>
  <dcterms:created xsi:type="dcterms:W3CDTF">2018-03-27T07:58:31Z</dcterms:created>
  <dcterms:modified xsi:type="dcterms:W3CDTF">2023-01-28T16:05:13Z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74069000</vt:r8>
  </property>
  <property fmtid="{D5CDD505-2E9C-101B-9397-08002B2CF9AE}" pid="3" name="HiddenCategoryTags">
    <vt:lpwstr/>
  </property>
  <property fmtid="{D5CDD505-2E9C-101B-9397-08002B2CF9AE}" pid="4" name="InternalTags">
    <vt:lpwstr/>
  </property>
  <property fmtid="{D5CDD505-2E9C-101B-9397-08002B2CF9AE}" pid="5" name="CategoryTags">
    <vt:lpwstr/>
  </property>
  <property fmtid="{D5CDD505-2E9C-101B-9397-08002B2CF9AE}" pid="6" name="Applications">
    <vt:lpwstr/>
  </property>
  <property fmtid="{D5CDD505-2E9C-101B-9397-08002B2CF9AE}" pid="7" name="CampaignTags">
    <vt:lpwstr/>
  </property>
  <property fmtid="{D5CDD505-2E9C-101B-9397-08002B2CF9AE}" pid="8" name="ScenarioTags">
    <vt:lpwstr/>
  </property>
  <property fmtid="{D5CDD505-2E9C-101B-9397-08002B2CF9AE}" pid="9" name="ContentTypeId">
    <vt:lpwstr>0x010100AA3F7D94069FF64A86F7DFF56D60E3BE</vt:lpwstr>
  </property>
  <property fmtid="{D5CDD505-2E9C-101B-9397-08002B2CF9AE}" pid="10" name="FeatureTags">
    <vt:lpwstr/>
  </property>
  <property fmtid="{D5CDD505-2E9C-101B-9397-08002B2CF9AE}" pid="11" name="LocalizationTags">
    <vt:lpwstr/>
  </property>
</Properties>
</file>