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/>
              <a:t>ANIMALS COUNT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COUNT THE ANIMALS</a:t>
            </a:r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41669" y="13377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9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8" name="Picture 4" descr="Rezultat iskanja slik za count the wild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562" y="722811"/>
            <a:ext cx="13156459" cy="559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3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811" y="609600"/>
            <a:ext cx="7905084" cy="59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9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132" y="694917"/>
            <a:ext cx="9908501" cy="557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0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558834"/>
            <a:ext cx="10901524" cy="41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852" y="537074"/>
            <a:ext cx="9786581" cy="55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177" y="609600"/>
            <a:ext cx="7739675" cy="580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HOW MANY ANIMALS?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7        4         17          6           8            11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sz="9600" dirty="0" smtClean="0"/>
              <a:t>53   </a:t>
            </a:r>
            <a:endParaRPr lang="sl-SI" sz="9600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9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05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16</Words>
  <Application>Microsoft Office PowerPoint</Application>
  <PresentationFormat>Širokozaslonsko</PresentationFormat>
  <Paragraphs>8</Paragraphs>
  <Slides>8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Gladko</vt:lpstr>
      <vt:lpstr>ANIMALS COUNT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HOW MANY ANIMALS?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Windows User</dc:creator>
  <cp:lastModifiedBy>Katja</cp:lastModifiedBy>
  <cp:revision>5</cp:revision>
  <dcterms:created xsi:type="dcterms:W3CDTF">2018-01-24T16:29:06Z</dcterms:created>
  <dcterms:modified xsi:type="dcterms:W3CDTF">2020-11-09T14:05:48Z</dcterms:modified>
</cp:coreProperties>
</file>