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1" r:id="rId3"/>
    <p:sldId id="274" r:id="rId4"/>
    <p:sldId id="275" r:id="rId5"/>
    <p:sldId id="273" r:id="rId6"/>
    <p:sldId id="268" r:id="rId7"/>
    <p:sldId id="269" r:id="rId8"/>
    <p:sldId id="276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03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98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0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128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38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990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69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536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31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23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46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1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21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1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75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68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7C5B-CE4A-4963-A9BE-4BB118828B2C}" type="datetimeFigureOut">
              <a:rPr lang="sl-SI" smtClean="0"/>
              <a:t>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A83095-EB28-4273-B4E8-4A9FB06DA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0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video" Target="https://www.youtube.com/embed/jSvjtePq_TE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jSvjtePq_TE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4.m4a"/><Relationship Id="rId7" Type="http://schemas.openxmlformats.org/officeDocument/2006/relationships/hyperlink" Target="https://www.youtube.com/watch?v=xyMrLQ4ZI-4" TargetMode="External"/><Relationship Id="rId2" Type="http://schemas.openxmlformats.org/officeDocument/2006/relationships/video" Target="https://www.youtube.com/embed/xyMrLQ4ZI-4" TargetMode="External"/><Relationship Id="rId1" Type="http://schemas.openxmlformats.org/officeDocument/2006/relationships/video" Target="https://www.youtube.com/embed/xERTESWbqhU" TargetMode="External"/><Relationship Id="rId6" Type="http://schemas.openxmlformats.org/officeDocument/2006/relationships/hyperlink" Target="https://www.youtube.com/watch?v=xERTESWbqhU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www.liveworksheets.com/worksheets/en/English_as_a_Second_Language_(ESL)/Prepositions_of_place/Prepositions_-_Listen_and_choose_ly593lg" TargetMode="External"/><Relationship Id="rId4" Type="http://schemas.openxmlformats.org/officeDocument/2006/relationships/hyperlink" Target="https://www.liveworksheets.com/worksheets/en/English_as_a_Second_Language_(ESL)/Prepositions_of_place/Prepositions_of_place_-_listening_exercise_sf7167c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624110"/>
            <a:ext cx="9713911" cy="1280890"/>
          </a:xfrm>
        </p:spPr>
        <p:txBody>
          <a:bodyPr/>
          <a:lstStyle/>
          <a:p>
            <a:r>
              <a:rPr lang="sl-SI" dirty="0" smtClean="0"/>
              <a:t>HELLO CHILDREN, HOW ARE YOU TODAY?</a:t>
            </a:r>
            <a:endParaRPr lang="sl-SI" dirty="0"/>
          </a:p>
        </p:txBody>
      </p:sp>
      <p:pic>
        <p:nvPicPr>
          <p:cNvPr id="3" name="Picture 2" descr="Whimsical Practicality Emoji Edible Icing Images 7.5 inch round Yellow (Thumbs  Up): Amazon.com: Grocery &amp; Gourmet Food">
            <a:extLst>
              <a:ext uri="{FF2B5EF4-FFF2-40B4-BE49-F238E27FC236}">
                <a16:creationId xmlns:a16="http://schemas.microsoft.com/office/drawing/2014/main" id="{B5A518B1-B47A-4A35-8D27-9222030B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31" y="2545555"/>
            <a:ext cx="2531269" cy="25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054100" y="3606800"/>
            <a:ext cx="5778500" cy="90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I HOPE YOU ARE GREAT!</a:t>
            </a:r>
            <a:endParaRPr lang="sl-SI" sz="2800" dirty="0"/>
          </a:p>
        </p:txBody>
      </p:sp>
      <p:pic>
        <p:nvPicPr>
          <p:cNvPr id="5" name="20210101_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3800" y="5412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PREPOSITIONS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Predlogi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5" name="20210102_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95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7401" y="624110"/>
            <a:ext cx="9447212" cy="1280890"/>
          </a:xfrm>
        </p:spPr>
        <p:txBody>
          <a:bodyPr/>
          <a:lstStyle/>
          <a:p>
            <a:r>
              <a:rPr lang="sl-SI" dirty="0" smtClean="0"/>
              <a:t>REPEAT! Ponovi predloge </a:t>
            </a:r>
            <a:r>
              <a:rPr lang="sl-SI" b="1" dirty="0" smtClean="0"/>
              <a:t>ON, IN, UNDER (na, v, </a:t>
            </a:r>
            <a:r>
              <a:rPr lang="sl-SI" b="1" dirty="0" smtClean="0"/>
              <a:t>pod</a:t>
            </a:r>
            <a:r>
              <a:rPr lang="sl-SI" b="1" dirty="0" smtClean="0"/>
              <a:t>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78000" y="1905000"/>
            <a:ext cx="9726612" cy="4006222"/>
          </a:xfrm>
        </p:spPr>
        <p:txBody>
          <a:bodyPr/>
          <a:lstStyle/>
          <a:p>
            <a:r>
              <a:rPr lang="sl-SI" dirty="0">
                <a:sym typeface="Wingdings" panose="05000000000000000000" pitchFamily="2" charset="2"/>
              </a:rPr>
              <a:t>Poslušaj pesem </a:t>
            </a:r>
            <a:r>
              <a:rPr lang="sl-SI" b="1" dirty="0">
                <a:sym typeface="Wingdings" panose="05000000000000000000" pitchFamily="2" charset="2"/>
              </a:rPr>
              <a:t>On, in, </a:t>
            </a:r>
            <a:r>
              <a:rPr lang="sl-SI" b="1" dirty="0" err="1">
                <a:sym typeface="Wingdings" panose="05000000000000000000" pitchFamily="2" charset="2"/>
              </a:rPr>
              <a:t>under</a:t>
            </a:r>
            <a:r>
              <a:rPr lang="sl-SI" b="1" dirty="0">
                <a:sym typeface="Wingdings" panose="05000000000000000000" pitchFamily="2" charset="2"/>
              </a:rPr>
              <a:t>, </a:t>
            </a:r>
            <a:r>
              <a:rPr lang="sl-SI" b="1" dirty="0" err="1">
                <a:sym typeface="Wingdings" panose="05000000000000000000" pitchFamily="2" charset="2"/>
              </a:rPr>
              <a:t>clap</a:t>
            </a:r>
            <a:r>
              <a:rPr lang="sl-SI" b="1" dirty="0">
                <a:sym typeface="Wingdings" panose="05000000000000000000" pitchFamily="2" charset="2"/>
              </a:rPr>
              <a:t> </a:t>
            </a:r>
            <a:r>
              <a:rPr lang="sl-SI" b="1" dirty="0" err="1">
                <a:sym typeface="Wingdings" panose="05000000000000000000" pitchFamily="2" charset="2"/>
              </a:rPr>
              <a:t>clap</a:t>
            </a:r>
            <a:r>
              <a:rPr lang="sl-SI" b="1" dirty="0">
                <a:sym typeface="Wingdings" panose="05000000000000000000" pitchFamily="2" charset="2"/>
              </a:rPr>
              <a:t> </a:t>
            </a:r>
            <a:r>
              <a:rPr lang="sl-SI" b="1" dirty="0" err="1">
                <a:sym typeface="Wingdings" panose="05000000000000000000" pitchFamily="2" charset="2"/>
              </a:rPr>
              <a:t>clap</a:t>
            </a:r>
            <a:r>
              <a:rPr lang="sl-SI" b="1" dirty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in ponovi te predloge</a:t>
            </a:r>
          </a:p>
          <a:p>
            <a:pPr marL="0" indent="0">
              <a:buNone/>
            </a:pPr>
            <a:r>
              <a:rPr lang="sl-SI" sz="1600" dirty="0">
                <a:hlinkClick r:id="rId5"/>
              </a:rPr>
              <a:t>https://www.youtube.com/watch?v=jSvjtePq_TE</a:t>
            </a:r>
            <a:endParaRPr lang="sl-SI" sz="16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jSvjtePq_T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46177" y="3185890"/>
            <a:ext cx="4572000" cy="2571750"/>
          </a:xfrm>
          <a:prstGeom prst="rect">
            <a:avLst/>
          </a:prstGeom>
        </p:spPr>
      </p:pic>
      <p:pic>
        <p:nvPicPr>
          <p:cNvPr id="5" name="20210102_0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6754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7101" y="624110"/>
            <a:ext cx="9307512" cy="1280890"/>
          </a:xfrm>
        </p:spPr>
        <p:txBody>
          <a:bodyPr/>
          <a:lstStyle/>
          <a:p>
            <a:r>
              <a:rPr lang="sl-SI" dirty="0" smtClean="0"/>
              <a:t>Spoznaj nove predloge!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7101" y="1460500"/>
            <a:ext cx="9307511" cy="4450722"/>
          </a:xfrm>
        </p:spPr>
        <p:txBody>
          <a:bodyPr/>
          <a:lstStyle/>
          <a:p>
            <a:r>
              <a:rPr lang="sl-SI" sz="2000" dirty="0"/>
              <a:t>Poslušaj pesmi na spodnji povezavi </a:t>
            </a:r>
          </a:p>
          <a:p>
            <a:pPr marL="0" indent="0">
              <a:buNone/>
            </a:pPr>
            <a:r>
              <a:rPr lang="sl-SI" dirty="0">
                <a:hlinkClick r:id="rId6"/>
              </a:rPr>
              <a:t>https://www.youtube.com/watch?v=xERTESWbqhU</a:t>
            </a:r>
            <a:r>
              <a:rPr lang="sl-SI" dirty="0"/>
              <a:t>    </a:t>
            </a:r>
            <a:r>
              <a:rPr lang="sl-SI" b="1" dirty="0"/>
              <a:t>In front </a:t>
            </a:r>
            <a:r>
              <a:rPr lang="sl-SI" b="1" dirty="0" err="1"/>
              <a:t>of</a:t>
            </a:r>
            <a:r>
              <a:rPr lang="sl-SI" b="1" dirty="0"/>
              <a:t>, </a:t>
            </a:r>
            <a:r>
              <a:rPr lang="sl-SI" b="1" dirty="0" err="1"/>
              <a:t>behind</a:t>
            </a:r>
            <a:r>
              <a:rPr lang="sl-SI" b="1" dirty="0"/>
              <a:t>, </a:t>
            </a:r>
            <a:r>
              <a:rPr lang="sl-SI" b="1" dirty="0" err="1"/>
              <a:t>between</a:t>
            </a:r>
            <a:endParaRPr lang="sl-SI" b="1" dirty="0"/>
          </a:p>
          <a:p>
            <a:pPr marL="0" indent="0">
              <a:buNone/>
            </a:pPr>
            <a:r>
              <a:rPr lang="sl-SI" dirty="0">
                <a:hlinkClick r:id="rId7"/>
              </a:rPr>
              <a:t>https://www.youtube.com/watch?v=xyMrLQ4ZI-4</a:t>
            </a:r>
            <a:r>
              <a:rPr lang="sl-SI" dirty="0"/>
              <a:t>      </a:t>
            </a:r>
            <a:r>
              <a:rPr lang="sl-SI" b="1" dirty="0" err="1"/>
              <a:t>The</a:t>
            </a:r>
            <a:r>
              <a:rPr lang="sl-SI" dirty="0"/>
              <a:t> </a:t>
            </a:r>
            <a:r>
              <a:rPr lang="sl-SI" b="1" dirty="0" err="1"/>
              <a:t>Prepositions</a:t>
            </a:r>
            <a:r>
              <a:rPr lang="sl-SI" b="1" dirty="0"/>
              <a:t> song</a:t>
            </a:r>
          </a:p>
          <a:p>
            <a:endParaRPr lang="sl-SI" dirty="0"/>
          </a:p>
        </p:txBody>
      </p:sp>
      <p:pic>
        <p:nvPicPr>
          <p:cNvPr id="4" name="xERTESWbqhU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689100" y="3097212"/>
            <a:ext cx="4340578" cy="2441575"/>
          </a:xfrm>
          <a:prstGeom prst="rect">
            <a:avLst/>
          </a:prstGeom>
        </p:spPr>
      </p:pic>
      <p:pic>
        <p:nvPicPr>
          <p:cNvPr id="5" name="xyMrLQ4ZI-4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850856" y="3097212"/>
            <a:ext cx="4495800" cy="2528888"/>
          </a:xfrm>
          <a:prstGeom prst="rect">
            <a:avLst/>
          </a:prstGeom>
        </p:spPr>
      </p:pic>
      <p:pic>
        <p:nvPicPr>
          <p:cNvPr id="6" name="20210102_0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37056" y="5911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WHERE IS THE BALL? Kje je žoga?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53" y="1390528"/>
            <a:ext cx="7797800" cy="526427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314700" y="3505200"/>
            <a:ext cx="6985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</a:t>
            </a:r>
            <a:endParaRPr lang="sl-SI" dirty="0"/>
          </a:p>
        </p:txBody>
      </p:sp>
      <p:pic>
        <p:nvPicPr>
          <p:cNvPr id="5" name="20210102_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346700"/>
            <a:ext cx="609600" cy="6096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837858" y="3587750"/>
            <a:ext cx="6350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6198442" y="3746500"/>
            <a:ext cx="1054100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pod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7900836" y="3543300"/>
            <a:ext cx="977900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350320" y="3600450"/>
            <a:ext cx="1041400" cy="342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pred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3314700" y="5956300"/>
            <a:ext cx="1066800" cy="292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zgoraj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5613400" y="6045200"/>
            <a:ext cx="952500" cy="31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spodaj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7283450" y="6203950"/>
            <a:ext cx="1028700" cy="31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med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9156700" y="6178550"/>
            <a:ext cx="1104900" cy="31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poleg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71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8001" y="520700"/>
            <a:ext cx="9726612" cy="1016000"/>
          </a:xfrm>
        </p:spPr>
        <p:txBody>
          <a:bodyPr>
            <a:normAutofit fontScale="90000"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SEDAJ VZEMI SVOJ SVINČNIK IN GA PREMIKAJ PO NAVODILIH. V POMOČ TI BODO SLIČICE.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 descr="English Corner – Prepositions of Place – The Life and Times of Ben Weinber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5" t="-283" r="1621" b="47845"/>
          <a:stretch>
            <a:fillRect/>
          </a:stretch>
        </p:blipFill>
        <p:spPr bwMode="auto">
          <a:xfrm>
            <a:off x="2216555" y="1570831"/>
            <a:ext cx="1666658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značba mesta vsebine 5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6" b="49830"/>
          <a:stretch>
            <a:fillRect/>
          </a:stretch>
        </p:blipFill>
        <p:spPr bwMode="auto">
          <a:xfrm>
            <a:off x="4756500" y="1536700"/>
            <a:ext cx="1364900" cy="187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53288" r="3439"/>
          <a:stretch>
            <a:fillRect/>
          </a:stretch>
        </p:blipFill>
        <p:spPr bwMode="auto">
          <a:xfrm>
            <a:off x="6850856" y="1653540"/>
            <a:ext cx="2524125" cy="15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567" r="51885" b="47562"/>
          <a:stretch>
            <a:fillRect/>
          </a:stretch>
        </p:blipFill>
        <p:spPr bwMode="auto">
          <a:xfrm>
            <a:off x="10104437" y="1683702"/>
            <a:ext cx="1362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7" t="49602" r="48743" b="1"/>
          <a:stretch>
            <a:fillRect/>
          </a:stretch>
        </p:blipFill>
        <p:spPr bwMode="auto">
          <a:xfrm>
            <a:off x="2105243" y="4253863"/>
            <a:ext cx="1514475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2" r="76521" b="510"/>
          <a:stretch>
            <a:fillRect/>
          </a:stretch>
        </p:blipFill>
        <p:spPr bwMode="auto">
          <a:xfrm>
            <a:off x="4658803" y="4120195"/>
            <a:ext cx="1600198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English Corner – Prepositions of Place – The Life and Times of Ben Weinber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t="-567" r="27745" b="46428"/>
          <a:stretch>
            <a:fillRect/>
          </a:stretch>
        </p:blipFill>
        <p:spPr bwMode="auto">
          <a:xfrm>
            <a:off x="7233347" y="4043995"/>
            <a:ext cx="13525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20201121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9700" y="5202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6400" y="457200"/>
            <a:ext cx="9677400" cy="5719763"/>
          </a:xfrm>
        </p:spPr>
        <p:txBody>
          <a:bodyPr>
            <a:normAutofit/>
          </a:bodyPr>
          <a:lstStyle/>
          <a:p>
            <a:pPr lvl="0"/>
            <a:r>
              <a:rPr lang="sl-SI" b="1" u="sng" dirty="0" err="1" smtClean="0"/>
              <a:t>Prepositions</a:t>
            </a:r>
            <a:r>
              <a:rPr lang="sl-SI" b="1" u="sng" dirty="0" smtClean="0"/>
              <a:t> </a:t>
            </a:r>
            <a:r>
              <a:rPr lang="sl-SI" b="1" u="sng" dirty="0" err="1"/>
              <a:t>of</a:t>
            </a:r>
            <a:r>
              <a:rPr lang="sl-SI" b="1" u="sng" dirty="0"/>
              <a:t> </a:t>
            </a:r>
            <a:r>
              <a:rPr lang="sl-SI" b="1" u="sng" dirty="0" smtClean="0"/>
              <a:t>place: Predlogi </a:t>
            </a:r>
            <a:r>
              <a:rPr lang="sl-SI" sz="1900" dirty="0" smtClean="0"/>
              <a:t>(uporabljaj brskalnik </a:t>
            </a:r>
            <a:r>
              <a:rPr lang="sl-SI" sz="1900" dirty="0" err="1" smtClean="0"/>
              <a:t>Chrome</a:t>
            </a:r>
            <a:r>
              <a:rPr lang="sl-SI" sz="1900" dirty="0" smtClean="0"/>
              <a:t>)</a:t>
            </a:r>
          </a:p>
          <a:p>
            <a:pPr marL="0" lvl="0" indent="0">
              <a:buNone/>
            </a:pPr>
            <a:endParaRPr lang="sl-SI" sz="1900" dirty="0"/>
          </a:p>
          <a:p>
            <a:pPr lvl="0"/>
            <a:r>
              <a:rPr lang="sl-SI" dirty="0" smtClean="0"/>
              <a:t>Pritisni </a:t>
            </a:r>
            <a:r>
              <a:rPr lang="sl-SI" dirty="0"/>
              <a:t>na zvočnik, poslušaj in izberi. Ko končaš, preveri svoje rešitve s pritiskom na tipko </a:t>
            </a:r>
            <a:r>
              <a:rPr lang="sl-SI" dirty="0" err="1"/>
              <a:t>Finish</a:t>
            </a:r>
            <a:r>
              <a:rPr lang="sl-SI" dirty="0"/>
              <a:t>!!</a:t>
            </a:r>
          </a:p>
          <a:p>
            <a:r>
              <a:rPr lang="sl-SI" u="sng" dirty="0">
                <a:hlinkClick r:id="rId4"/>
              </a:rPr>
              <a:t>https://www.liveworksheets.com/worksheets/en/English_as_a_Second_Language_(ESL)/Prepositions_of_place/Prepositions_of_place_-_</a:t>
            </a:r>
            <a:r>
              <a:rPr lang="sl-SI" u="sng" dirty="0" smtClean="0">
                <a:hlinkClick r:id="rId4"/>
              </a:rPr>
              <a:t>listening_exercise_sf7167cf</a:t>
            </a:r>
            <a:endParaRPr lang="sl-SI" u="sng" dirty="0" smtClean="0"/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dirty="0"/>
              <a:t>Pritisni na zvočnik, poslušaj in izberi. Ko končaš, preveri svoje rešitve s pritiskom na tipko </a:t>
            </a:r>
            <a:r>
              <a:rPr lang="sl-SI" dirty="0" err="1"/>
              <a:t>Finish</a:t>
            </a:r>
            <a:r>
              <a:rPr lang="sl-SI" dirty="0"/>
              <a:t>!!</a:t>
            </a:r>
          </a:p>
          <a:p>
            <a:r>
              <a:rPr lang="sl-SI" u="sng" dirty="0">
                <a:hlinkClick r:id="rId5"/>
              </a:rPr>
              <a:t>https://www.liveworksheets.com/worksheets/en/English_as_a_Second_Language_(ESL)/Prepositions_of_place/Prepositions_-_Listen_and_choose_ly593lg</a:t>
            </a:r>
            <a:endParaRPr lang="sl-SI" dirty="0"/>
          </a:p>
          <a:p>
            <a:endParaRPr lang="sl-SI" dirty="0"/>
          </a:p>
        </p:txBody>
      </p:sp>
      <p:pic>
        <p:nvPicPr>
          <p:cNvPr id="2" name="20210102_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1100" y="535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1801" y="624110"/>
            <a:ext cx="9802812" cy="1280890"/>
          </a:xfrm>
        </p:spPr>
        <p:txBody>
          <a:bodyPr/>
          <a:lstStyle/>
          <a:p>
            <a:pPr algn="ctr"/>
            <a:r>
              <a:rPr lang="sl-SI" dirty="0" smtClean="0"/>
              <a:t>Naloga v zvezek</a:t>
            </a:r>
            <a:endParaRPr lang="sl-SI" dirty="0"/>
          </a:p>
        </p:txBody>
      </p:sp>
      <p:pic>
        <p:nvPicPr>
          <p:cNvPr id="6" name="20210102_00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2813" y="5267325"/>
            <a:ext cx="609600" cy="609600"/>
          </a:xfrm>
        </p:spPr>
      </p:pic>
      <p:sp>
        <p:nvSpPr>
          <p:cNvPr id="4" name="Zaobljeni pravokotnik 3"/>
          <p:cNvSpPr/>
          <p:nvPr/>
        </p:nvSpPr>
        <p:spPr>
          <a:xfrm>
            <a:off x="3465512" y="2286000"/>
            <a:ext cx="6122988" cy="31524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V ZVEZEK ZA ANGLEŠČINO PREPIŠI NASLOV </a:t>
            </a:r>
            <a:r>
              <a:rPr lang="sl-SI" sz="2400" dirty="0" smtClean="0">
                <a:solidFill>
                  <a:srgbClr val="FF0000"/>
                </a:solidFill>
              </a:rPr>
              <a:t>PREPOSITIONS</a:t>
            </a:r>
            <a:r>
              <a:rPr lang="sl-SI" sz="2400" dirty="0" smtClean="0"/>
              <a:t>. PRERIŠI SLIKOVNI PRIKAZ „WHERE IS THE BALL? ZA VSAK PREDLOG NARIŠI ŠKATLO IN ŽOGO GLEDE NA TO, KJE JE ŽOGA.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211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212</Words>
  <Application>Microsoft Office PowerPoint</Application>
  <PresentationFormat>Širokozaslonsko</PresentationFormat>
  <Paragraphs>31</Paragraphs>
  <Slides>8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Šelest</vt:lpstr>
      <vt:lpstr>HELLO CHILDREN, HOW ARE YOU TODAY?</vt:lpstr>
      <vt:lpstr>PREPOSITIONS </vt:lpstr>
      <vt:lpstr>REPEAT! Ponovi predloge ON, IN, UNDER (na, v, pod)</vt:lpstr>
      <vt:lpstr>Spoznaj nove predloge! </vt:lpstr>
      <vt:lpstr>WHERE IS THE BALL? Kje je žoga?</vt:lpstr>
      <vt:lpstr>SEDAJ VZEMI SVOJ SVINČNIK IN GA PREMIKAJ PO NAVODILIH. V POMOČ TI BODO SLIČICE. </vt:lpstr>
      <vt:lpstr>PowerPointova predstavitev</vt:lpstr>
      <vt:lpstr>Naloga v zvezek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fos1966@gmail.com</cp:lastModifiedBy>
  <cp:revision>37</cp:revision>
  <dcterms:created xsi:type="dcterms:W3CDTF">2020-04-07T07:32:22Z</dcterms:created>
  <dcterms:modified xsi:type="dcterms:W3CDTF">2021-01-02T17:19:34Z</dcterms:modified>
</cp:coreProperties>
</file>