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3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6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91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99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19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94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2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619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3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045B-82B1-4658-B432-6ED8ACFBB0B2}" type="datetimeFigureOut">
              <a:rPr lang="sl-SI" smtClean="0"/>
              <a:t>10. 03. 2020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68A-1F5C-41A4-A45C-0C020C5908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88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Avstralija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76992" y="5322773"/>
            <a:ext cx="2723804" cy="1655762"/>
          </a:xfrm>
        </p:spPr>
        <p:txBody>
          <a:bodyPr/>
          <a:lstStyle/>
          <a:p>
            <a:pPr algn="l"/>
            <a:r>
              <a:rPr lang="sl-SI" dirty="0" smtClean="0"/>
              <a:t>Maruša Kotnik, 8.c</a:t>
            </a:r>
          </a:p>
          <a:p>
            <a:pPr algn="l"/>
            <a:r>
              <a:rPr lang="sl-SI" dirty="0" smtClean="0"/>
              <a:t>Slovenj Gradec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76992" y="79919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Prva osnovna šola Slovenj Gradec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78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Kazalo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Uvod</a:t>
            </a:r>
          </a:p>
          <a:p>
            <a:r>
              <a:rPr lang="sl-SI" sz="2000" dirty="0" smtClean="0"/>
              <a:t>O Avstraliji</a:t>
            </a:r>
          </a:p>
          <a:p>
            <a:r>
              <a:rPr lang="sl-SI" sz="2000" dirty="0" smtClean="0"/>
              <a:t>Gospodarstvo</a:t>
            </a:r>
          </a:p>
          <a:p>
            <a:r>
              <a:rPr lang="sl-SI" sz="2000" dirty="0" smtClean="0"/>
              <a:t>Zgodovina</a:t>
            </a:r>
          </a:p>
          <a:p>
            <a:r>
              <a:rPr lang="sl-SI" sz="2000" dirty="0" smtClean="0"/>
              <a:t>Živalstvo</a:t>
            </a:r>
          </a:p>
          <a:p>
            <a:r>
              <a:rPr lang="sl-SI" sz="2000" dirty="0" smtClean="0"/>
              <a:t>Sydney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892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8622" y="365125"/>
            <a:ext cx="1126374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Uvod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Avstralija je ime najmanjše celine na svetu, kot tudi kratko ime države Avstralska zveza. Avstralska zveza je po površini šesta največja država na svetu, edina, ki v celoti zavzema kakšno celino, in največja v regiji </a:t>
            </a:r>
            <a:r>
              <a:rPr lang="sl-SI" sz="2000" dirty="0" err="1" smtClean="0"/>
              <a:t>Avstralazija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 Na severu so prek morja Indonezija, Papua Nova Gvineja in Vzhodni Timor, na jugovzhodu pa Nova Zelandija. </a:t>
            </a:r>
          </a:p>
          <a:p>
            <a:r>
              <a:rPr lang="sl-SI" sz="2000" dirty="0" smtClean="0"/>
              <a:t>Leži na južno vzhodni polobli</a:t>
            </a:r>
          </a:p>
          <a:p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05" y="3099378"/>
            <a:ext cx="3929495" cy="3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9546" y="523222"/>
            <a:ext cx="2096192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O Avstraliji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5444" y="2006571"/>
            <a:ext cx="7194178" cy="4351338"/>
          </a:xfrm>
        </p:spPr>
        <p:txBody>
          <a:bodyPr>
            <a:normAutofit/>
          </a:bodyPr>
          <a:lstStyle/>
          <a:p>
            <a:r>
              <a:rPr lang="sl-SI" sz="1800" dirty="0" smtClean="0"/>
              <a:t>Avstralija je po površini šesta največja država na svetu in edina, ki v celoti zavzema kakšno celino.</a:t>
            </a:r>
          </a:p>
          <a:p>
            <a:r>
              <a:rPr lang="sl-SI" sz="1800" dirty="0" smtClean="0"/>
              <a:t> Ima 23 milijonov prebivalcev, njeno glavno mesto pa je Canberra. Uradni jezik je angleščina. </a:t>
            </a:r>
          </a:p>
          <a:p>
            <a:r>
              <a:rPr lang="sl-SI" sz="1800" dirty="0" smtClean="0"/>
              <a:t>Je najbolj osamljena in od Evrope najbolj oddaljena celina.</a:t>
            </a:r>
          </a:p>
          <a:p>
            <a:r>
              <a:rPr lang="sl-SI" sz="1800" dirty="0" smtClean="0"/>
              <a:t> Zaradi osamljene lege tam živijo posebne prečudovite živali.</a:t>
            </a:r>
          </a:p>
          <a:p>
            <a:r>
              <a:rPr lang="sl-SI" sz="1800" dirty="0" smtClean="0"/>
              <a:t>Avstralija ima veliko naravnih bogastev kot so: železo, baker, zlato, srebro, diamant, safir, premog, zemeljski plin, nafta, uran in še veliko več.  </a:t>
            </a: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010" y="1430280"/>
            <a:ext cx="3038790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2951" y="448867"/>
            <a:ext cx="2520296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Gospodarstvo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64266" y="1999886"/>
            <a:ext cx="7577667" cy="4351338"/>
          </a:xfrm>
        </p:spPr>
        <p:txBody>
          <a:bodyPr>
            <a:normAutofit/>
          </a:bodyPr>
          <a:lstStyle/>
          <a:p>
            <a:r>
              <a:rPr lang="sl-SI" sz="1800" dirty="0" smtClean="0"/>
              <a:t>Državna valuta je avstralski dolar. </a:t>
            </a:r>
          </a:p>
          <a:p>
            <a:r>
              <a:rPr lang="sl-SI" sz="1800" dirty="0" smtClean="0"/>
              <a:t> </a:t>
            </a:r>
            <a:r>
              <a:rPr lang="sl-SI" sz="1800" dirty="0" smtClean="0"/>
              <a:t>Več kot 60 % vsega njenega izvoza namreč predstavljajo kmetijski izdelki in surovine. </a:t>
            </a:r>
          </a:p>
          <a:p>
            <a:r>
              <a:rPr lang="sl-SI" sz="1800" dirty="0" smtClean="0"/>
              <a:t>Dandanes sta rudarstvo in energetika pri izvozu pomembnejša od </a:t>
            </a:r>
            <a:r>
              <a:rPr lang="sl-SI" sz="1800" dirty="0" smtClean="0"/>
              <a:t>kmetijstva</a:t>
            </a:r>
            <a:r>
              <a:rPr lang="sl-SI" sz="1800" dirty="0"/>
              <a:t>.</a:t>
            </a:r>
            <a:endParaRPr lang="sl-SI" sz="1800" dirty="0" smtClean="0"/>
          </a:p>
          <a:p>
            <a:r>
              <a:rPr lang="sl-SI" sz="1800" dirty="0" smtClean="0"/>
              <a:t> Avstralija je v svetu na prvem mestu po pridelavi boksita, svinca in diamantov, na drugem mestu po pridelavi železa, cinka in urana in na tretjem mestu po pridelavi zlata in srebra.</a:t>
            </a:r>
          </a:p>
          <a:p>
            <a:r>
              <a:rPr lang="sl-SI" sz="1800" dirty="0" smtClean="0"/>
              <a:t>Njihov najpomembnejši trgovski partner je Japonska. Avstralci izvažajo surovino za izdelavo aluminija boksit in mlečne ter mesne izdelke. 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099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7995" y="472114"/>
            <a:ext cx="2007342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Zgodovina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46501" y="2017808"/>
            <a:ext cx="7150331" cy="4651923"/>
          </a:xfrm>
        </p:spPr>
        <p:txBody>
          <a:bodyPr>
            <a:normAutofit/>
          </a:bodyPr>
          <a:lstStyle/>
          <a:p>
            <a:r>
              <a:rPr lang="sl-SI" sz="1800" dirty="0" smtClean="0"/>
              <a:t>Predstava o neznani južni celini sega v čas antične Grčije.</a:t>
            </a:r>
          </a:p>
          <a:p>
            <a:r>
              <a:rPr lang="sl-SI" sz="1800" dirty="0" smtClean="0"/>
              <a:t> Zgodnji raziskovalci in zemljepisci so bili prepričani, da obstaja nekje na jugu velika celina, ki čaka, da jo bodo odkrili. </a:t>
            </a:r>
          </a:p>
          <a:p>
            <a:r>
              <a:rPr lang="sl-SI" sz="1800" dirty="0" smtClean="0"/>
              <a:t>V resnici je bila dežela že </a:t>
            </a:r>
            <a:r>
              <a:rPr lang="sl-SI" sz="1800" dirty="0" smtClean="0"/>
              <a:t>poseljena</a:t>
            </a:r>
            <a:r>
              <a:rPr lang="sl-SI" sz="1800" dirty="0"/>
              <a:t>.</a:t>
            </a:r>
            <a:r>
              <a:rPr lang="sl-SI" sz="1800" dirty="0" smtClean="0"/>
              <a:t> </a:t>
            </a:r>
            <a:r>
              <a:rPr lang="sl-SI" sz="1800" dirty="0" smtClean="0"/>
              <a:t>Domnevajo, da so poleg domačinov prvi pristali na neznani celini </a:t>
            </a:r>
            <a:r>
              <a:rPr lang="sl-SI" sz="1800" dirty="0" err="1" smtClean="0"/>
              <a:t>Bugi</a:t>
            </a:r>
            <a:r>
              <a:rPr lang="sl-SI" sz="1800" dirty="0"/>
              <a:t>.</a:t>
            </a:r>
            <a:endParaRPr lang="sl-SI" sz="1800" dirty="0" smtClean="0"/>
          </a:p>
          <a:p>
            <a:r>
              <a:rPr lang="sl-SI" sz="1800" dirty="0" smtClean="0"/>
              <a:t> Britanec Kapitan James Cook je na krovu ladje leta 1770 odkril jugovzhodno obalo </a:t>
            </a:r>
            <a:r>
              <a:rPr lang="sl-SI" sz="1800" dirty="0" smtClean="0"/>
              <a:t>Avstralije</a:t>
            </a:r>
            <a:endParaRPr lang="sl-SI" sz="18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78" y="4445530"/>
            <a:ext cx="3391061" cy="1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2124" y="348037"/>
            <a:ext cx="1596044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Živalstvo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70561" y="1228336"/>
            <a:ext cx="7067897" cy="4868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dirty="0"/>
              <a:t> </a:t>
            </a:r>
            <a:endParaRPr lang="sl-SI" sz="1800" dirty="0"/>
          </a:p>
          <a:p>
            <a:r>
              <a:rPr lang="sl-SI" sz="1800" dirty="0" smtClean="0"/>
              <a:t> Najbolj </a:t>
            </a:r>
            <a:r>
              <a:rPr lang="sl-SI" sz="1800" dirty="0"/>
              <a:t>znani med njimi so kenguruji, </a:t>
            </a:r>
            <a:r>
              <a:rPr lang="sl-SI" sz="1800" dirty="0" err="1" smtClean="0"/>
              <a:t>koale,emu</a:t>
            </a:r>
            <a:r>
              <a:rPr lang="sl-SI" sz="1800" dirty="0" smtClean="0"/>
              <a:t>, </a:t>
            </a:r>
            <a:r>
              <a:rPr lang="sl-SI" sz="1800" dirty="0"/>
              <a:t>tasmanski vragi, </a:t>
            </a:r>
            <a:r>
              <a:rPr lang="sl-SI" sz="1800" dirty="0" smtClean="0"/>
              <a:t>vombati, numbati in kljunaši.  </a:t>
            </a:r>
            <a:endParaRPr lang="sl-SI" sz="1800" dirty="0"/>
          </a:p>
          <a:p>
            <a:r>
              <a:rPr lang="sl-SI" sz="1800" dirty="0"/>
              <a:t>Najbolj poznane so avstralske strupene kače. </a:t>
            </a:r>
            <a:endParaRPr lang="sl-SI" sz="1800" dirty="0" smtClean="0"/>
          </a:p>
          <a:p>
            <a:r>
              <a:rPr lang="sl-SI" sz="1800" dirty="0" smtClean="0"/>
              <a:t>Tu </a:t>
            </a:r>
            <a:r>
              <a:rPr lang="sl-SI" sz="1800" dirty="0"/>
              <a:t>živi 10 najbolj strupenih kač na </a:t>
            </a:r>
            <a:r>
              <a:rPr lang="sl-SI" sz="1800" dirty="0" smtClean="0"/>
              <a:t>svetu. Ker imajo dobro zdravstveno oskrbo, zaradi pika kače umre zelo malo število ljudi. </a:t>
            </a:r>
            <a:endParaRPr lang="sl-SI" sz="1800" dirty="0"/>
          </a:p>
          <a:p>
            <a:r>
              <a:rPr lang="sl-SI" sz="1800" dirty="0"/>
              <a:t>V </a:t>
            </a:r>
            <a:r>
              <a:rPr lang="sl-SI" sz="1800" dirty="0" err="1"/>
              <a:t>avstraliji</a:t>
            </a:r>
            <a:r>
              <a:rPr lang="sl-SI" sz="1800" dirty="0"/>
              <a:t> domuje veliko vrst papig, na primer kakaduji in skobčevke, pa tudi </a:t>
            </a:r>
            <a:r>
              <a:rPr lang="sl-SI" sz="1800" dirty="0" smtClean="0"/>
              <a:t>mnoge </a:t>
            </a:r>
            <a:r>
              <a:rPr lang="sl-SI" sz="1800" dirty="0"/>
              <a:t>ptice, na primer pingvini in vodomci.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50" y="4121209"/>
            <a:ext cx="2276994" cy="23532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501" y="3978513"/>
            <a:ext cx="2683231" cy="26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0625" y="276250"/>
            <a:ext cx="1474124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Sydney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7302" y="1520826"/>
            <a:ext cx="9000066" cy="4351338"/>
          </a:xfrm>
        </p:spPr>
        <p:txBody>
          <a:bodyPr>
            <a:normAutofit/>
          </a:bodyPr>
          <a:lstStyle/>
          <a:p>
            <a:r>
              <a:rPr lang="sl-SI" sz="1800" dirty="0" smtClean="0"/>
              <a:t>Sydney je največje </a:t>
            </a:r>
            <a:r>
              <a:rPr lang="sl-SI" sz="1800" dirty="0"/>
              <a:t>ter najstarejše mesto Avstralije. </a:t>
            </a:r>
          </a:p>
          <a:p>
            <a:r>
              <a:rPr lang="sl-SI" sz="1800" dirty="0"/>
              <a:t>Mesto je pomembna turistična točka. Številni ga štejejo med najlepša in življenju najprijaznejša svetovna mesta. </a:t>
            </a:r>
            <a:endParaRPr lang="sl-SI" sz="1800" dirty="0" smtClean="0"/>
          </a:p>
          <a:p>
            <a:r>
              <a:rPr lang="sl-SI" sz="1800" dirty="0" smtClean="0"/>
              <a:t>Ima </a:t>
            </a:r>
            <a:r>
              <a:rPr lang="sl-SI" sz="1800" dirty="0"/>
              <a:t>zanimivo pristanišče, lepo obalo, toplo in prijetno </a:t>
            </a:r>
            <a:r>
              <a:rPr lang="sl-SI" sz="1800" dirty="0" smtClean="0"/>
              <a:t>podnebje. </a:t>
            </a:r>
            <a:endParaRPr lang="sl-SI" sz="1800" dirty="0"/>
          </a:p>
          <a:p>
            <a:r>
              <a:rPr lang="sl-SI" sz="1800" dirty="0"/>
              <a:t>Največja znamenitost mesta je verjetno Sydneyjska operna </a:t>
            </a:r>
            <a:r>
              <a:rPr lang="sl-SI" sz="1800" dirty="0" smtClean="0"/>
              <a:t>hiša </a:t>
            </a:r>
            <a:r>
              <a:rPr lang="sl-SI" sz="1800" dirty="0"/>
              <a:t>ena najslavnejših zgradb 20. stoletja. </a:t>
            </a:r>
          </a:p>
          <a:p>
            <a:r>
              <a:rPr lang="sl-SI" sz="1800" dirty="0"/>
              <a:t>Sydneyjska operna hiša ima okoli 1000 sob, vključno s petimi gledališči, petimi vadbenimi studii, dvema glavnima dvoranama, štirimi restavracijami, šestimi bari in mnogimi </a:t>
            </a:r>
            <a:r>
              <a:rPr lang="sl-SI" sz="1800" dirty="0" smtClean="0"/>
              <a:t>trgovinami </a:t>
            </a:r>
            <a:r>
              <a:rPr lang="sl-SI" sz="1800" dirty="0"/>
              <a:t>s spominki.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35" y="4293880"/>
            <a:ext cx="6654800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4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504</Words>
  <Application>Microsoft Office PowerPoint</Application>
  <PresentationFormat>Širokozaslonsko</PresentationFormat>
  <Paragraphs>44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Avstralija</vt:lpstr>
      <vt:lpstr>Kazalo</vt:lpstr>
      <vt:lpstr>Uvod</vt:lpstr>
      <vt:lpstr>O Avstraliji</vt:lpstr>
      <vt:lpstr>Gospodarstvo</vt:lpstr>
      <vt:lpstr>Zgodovina</vt:lpstr>
      <vt:lpstr>Živalstvo</vt:lpstr>
      <vt:lpstr>Sydney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Avstralija</dc:title>
  <dc:creator>Pouk 14</dc:creator>
  <cp:lastModifiedBy>Pouk 14</cp:lastModifiedBy>
  <cp:revision>11</cp:revision>
  <dcterms:created xsi:type="dcterms:W3CDTF">2020-02-18T06:56:32Z</dcterms:created>
  <dcterms:modified xsi:type="dcterms:W3CDTF">2020-03-10T07:08:35Z</dcterms:modified>
</cp:coreProperties>
</file>