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3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101405-D02E-4793-A4C2-576EA5AB050E}" v="2" dt="2021-02-12T09:15:23.2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>
      <p:cViewPr varScale="1">
        <p:scale>
          <a:sx n="66" d="100"/>
          <a:sy n="66" d="100"/>
        </p:scale>
        <p:origin x="1232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da Manfreda Kolar" userId="8654829293e10636" providerId="LiveId" clId="{B9101405-D02E-4793-A4C2-576EA5AB050E}"/>
    <pc:docChg chg="custSel addSld modSld">
      <pc:chgData name="Vida Manfreda Kolar" userId="8654829293e10636" providerId="LiveId" clId="{B9101405-D02E-4793-A4C2-576EA5AB050E}" dt="2021-02-12T09:17:35.146" v="704" actId="108"/>
      <pc:docMkLst>
        <pc:docMk/>
      </pc:docMkLst>
      <pc:sldChg chg="modSp mod">
        <pc:chgData name="Vida Manfreda Kolar" userId="8654829293e10636" providerId="LiveId" clId="{B9101405-D02E-4793-A4C2-576EA5AB050E}" dt="2021-02-12T09:08:07.467" v="50" actId="20577"/>
        <pc:sldMkLst>
          <pc:docMk/>
          <pc:sldMk cId="4026833158" sldId="261"/>
        </pc:sldMkLst>
        <pc:spChg chg="mod">
          <ac:chgData name="Vida Manfreda Kolar" userId="8654829293e10636" providerId="LiveId" clId="{B9101405-D02E-4793-A4C2-576EA5AB050E}" dt="2021-02-12T09:08:07.467" v="50" actId="20577"/>
          <ac:spMkLst>
            <pc:docMk/>
            <pc:sldMk cId="4026833158" sldId="261"/>
            <ac:spMk id="3" creationId="{00000000-0000-0000-0000-000000000000}"/>
          </ac:spMkLst>
        </pc:spChg>
      </pc:sldChg>
      <pc:sldChg chg="modSp new mod">
        <pc:chgData name="Vida Manfreda Kolar" userId="8654829293e10636" providerId="LiveId" clId="{B9101405-D02E-4793-A4C2-576EA5AB050E}" dt="2021-02-12T09:17:35.146" v="704" actId="108"/>
        <pc:sldMkLst>
          <pc:docMk/>
          <pc:sldMk cId="1685077457" sldId="264"/>
        </pc:sldMkLst>
        <pc:spChg chg="mod">
          <ac:chgData name="Vida Manfreda Kolar" userId="8654829293e10636" providerId="LiveId" clId="{B9101405-D02E-4793-A4C2-576EA5AB050E}" dt="2021-02-12T09:17:35.146" v="704" actId="108"/>
          <ac:spMkLst>
            <pc:docMk/>
            <pc:sldMk cId="1685077457" sldId="264"/>
            <ac:spMk id="2" creationId="{083EC711-2516-43DF-87FB-CB25C5FEDDE5}"/>
          </ac:spMkLst>
        </pc:spChg>
        <pc:spChg chg="mod">
          <ac:chgData name="Vida Manfreda Kolar" userId="8654829293e10636" providerId="LiveId" clId="{B9101405-D02E-4793-A4C2-576EA5AB050E}" dt="2021-02-12T09:12:14.339" v="338" actId="20577"/>
          <ac:spMkLst>
            <pc:docMk/>
            <pc:sldMk cId="1685077457" sldId="264"/>
            <ac:spMk id="3" creationId="{2C9DE2D0-7D5D-4446-B718-5CD50D4A6111}"/>
          </ac:spMkLst>
        </pc:spChg>
      </pc:sldChg>
      <pc:sldChg chg="modSp new mod">
        <pc:chgData name="Vida Manfreda Kolar" userId="8654829293e10636" providerId="LiveId" clId="{B9101405-D02E-4793-A4C2-576EA5AB050E}" dt="2021-02-12T09:16:37.526" v="703" actId="20577"/>
        <pc:sldMkLst>
          <pc:docMk/>
          <pc:sldMk cId="1979155166" sldId="265"/>
        </pc:sldMkLst>
        <pc:spChg chg="mod">
          <ac:chgData name="Vida Manfreda Kolar" userId="8654829293e10636" providerId="LiveId" clId="{B9101405-D02E-4793-A4C2-576EA5AB050E}" dt="2021-02-12T09:16:37.526" v="703" actId="20577"/>
          <ac:spMkLst>
            <pc:docMk/>
            <pc:sldMk cId="1979155166" sldId="265"/>
            <ac:spMk id="3" creationId="{0C91A1EE-C27B-4ACF-85BF-DF56F596D9F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B0C71-9FCC-42D3-A507-1153D719F80C}" type="datetimeFigureOut">
              <a:rPr lang="sl-SI" smtClean="0"/>
              <a:t>20. 02. 2022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0FD9D-4A17-4561-8CC8-C7741E47A3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4926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B557-E60B-4B5A-A40B-B5D4820773F2}" type="datetime1">
              <a:rPr lang="sl-SI" smtClean="0"/>
              <a:t>20. 02. 2022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C1E9E-A531-4052-AB7C-9BB96DD3C276}" type="datetime1">
              <a:rPr lang="sl-SI" smtClean="0"/>
              <a:t>20. 02. 2022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6D0C-A580-4CB8-9B08-2B6D212F14CA}" type="datetime1">
              <a:rPr lang="sl-SI" smtClean="0"/>
              <a:t>20. 02. 2022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95AC-6C06-412A-AA8B-6BF349BE0E62}" type="datetime1">
              <a:rPr lang="sl-SI" smtClean="0"/>
              <a:t>20. 02. 2022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EB09-8AF1-4BBD-B3A4-C32E70A78E25}" type="datetime1">
              <a:rPr lang="sl-SI" smtClean="0"/>
              <a:t>20. 02. 2022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89210-888D-4866-A7C5-186979DC749D}" type="datetime1">
              <a:rPr lang="sl-SI" smtClean="0"/>
              <a:t>20. 02. 2022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E0DC-3480-4A27-8371-14044E8B0EE5}" type="datetime1">
              <a:rPr lang="sl-SI" smtClean="0"/>
              <a:t>20. 02. 2022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342E-B336-42D5-BA85-2A857C07D623}" type="datetime1">
              <a:rPr lang="sl-SI" smtClean="0"/>
              <a:t>20. 02. 2022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13A9-D2E2-4A68-94F9-CCC4F5F6A0B5}" type="datetime1">
              <a:rPr lang="sl-SI" smtClean="0"/>
              <a:t>20. 02. 2022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588BC-E057-4CB8-9D97-BCD1E66662A4}" type="datetime1">
              <a:rPr lang="sl-SI" smtClean="0"/>
              <a:t>20. 02. 2022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FF20-37ED-43DF-A275-E7A3883E2B34}" type="datetime1">
              <a:rPr lang="sl-SI" smtClean="0"/>
              <a:t>20. 02. 2022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D2CE4-8A40-4C53-91CF-A90BF9D3A14B}" type="datetime1">
              <a:rPr lang="sl-SI" smtClean="0"/>
              <a:t>20. 02. 2022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iew.genial.ly/" TargetMode="External"/><Relationship Id="rId2" Type="http://schemas.openxmlformats.org/officeDocument/2006/relationships/hyperlink" Target="https://wordwall.n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5p.org/presentation" TargetMode="External"/><Relationship Id="rId4" Type="http://schemas.openxmlformats.org/officeDocument/2006/relationships/hyperlink" Target="https://www.flippity.net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>
            <a:normAutofit/>
          </a:bodyPr>
          <a:lstStyle/>
          <a:p>
            <a:r>
              <a:rPr lang="sl-SI" dirty="0"/>
              <a:t>Didaktika matematike I, SV</a:t>
            </a:r>
            <a:br>
              <a:rPr lang="sl-SI" dirty="0"/>
            </a:br>
            <a:r>
              <a:rPr lang="sl-SI" dirty="0"/>
              <a:t>Obveznosti pri predmetu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841648"/>
          </a:xfrm>
        </p:spPr>
        <p:txBody>
          <a:bodyPr/>
          <a:lstStyle/>
          <a:p>
            <a:r>
              <a:rPr lang="sl-SI" dirty="0"/>
              <a:t>Dr. Vida Manfreda Kolar</a:t>
            </a:r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292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/>
              <a:t>Obveznosti študentov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/>
              <a:t>prisotnost na vajah pri svoji skupini (z opravičilom je dovoljeno izostati enkrat),</a:t>
            </a:r>
          </a:p>
          <a:p>
            <a:pPr lvl="0"/>
            <a:r>
              <a:rPr lang="sl-SI" dirty="0"/>
              <a:t>izdelava in zagovor seminarske naloge (v paru, lahko tudi samostojno).</a:t>
            </a: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0662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Seminarska naloga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29411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endParaRPr lang="sl-SI" dirty="0"/>
          </a:p>
          <a:p>
            <a:pPr lvl="0"/>
            <a:r>
              <a:rPr lang="sl-SI" sz="9600" dirty="0"/>
              <a:t>Naslovna stran z naslednjimi podatki: </a:t>
            </a:r>
          </a:p>
          <a:p>
            <a:pPr marL="400050" lvl="1" indent="0">
              <a:buNone/>
            </a:pPr>
            <a:r>
              <a:rPr lang="sl-SI" sz="5600" dirty="0"/>
              <a:t>- Univerza v Ljubljani, Pedagoška fakulteta, Oddelek za razredni pouk</a:t>
            </a:r>
          </a:p>
          <a:p>
            <a:pPr marL="400050" lvl="1" indent="0">
              <a:buNone/>
            </a:pPr>
            <a:r>
              <a:rPr lang="sl-SI" sz="5600" dirty="0"/>
              <a:t>- Naslov naloge, Seminarska naloga</a:t>
            </a:r>
          </a:p>
          <a:p>
            <a:pPr marL="400050" lvl="1" indent="0">
              <a:buNone/>
            </a:pPr>
            <a:r>
              <a:rPr lang="sl-SI" sz="5600" dirty="0"/>
              <a:t>- Avtorji, Mentorica, Datum predstavitve</a:t>
            </a:r>
          </a:p>
          <a:p>
            <a:pPr lvl="0"/>
            <a:r>
              <a:rPr lang="sl-SI" sz="9600" dirty="0"/>
              <a:t>Povzetek, ključne besede (v slovenščini)</a:t>
            </a:r>
          </a:p>
          <a:p>
            <a:pPr lvl="0"/>
            <a:r>
              <a:rPr lang="sl-SI" sz="9600" dirty="0"/>
              <a:t>Kazalo</a:t>
            </a:r>
          </a:p>
          <a:p>
            <a:pPr lvl="0"/>
            <a:r>
              <a:rPr lang="sl-SI" sz="9600" dirty="0"/>
              <a:t>Uvod</a:t>
            </a:r>
          </a:p>
          <a:p>
            <a:pPr lvl="0"/>
            <a:r>
              <a:rPr lang="sl-SI" sz="9600" dirty="0"/>
              <a:t>Teoretični del </a:t>
            </a:r>
          </a:p>
          <a:p>
            <a:pPr lvl="0"/>
            <a:r>
              <a:rPr lang="sl-SI" sz="9600" dirty="0"/>
              <a:t>Praktični del (učna priprava)</a:t>
            </a:r>
          </a:p>
          <a:p>
            <a:pPr lvl="0"/>
            <a:r>
              <a:rPr lang="sl-SI" sz="9600" dirty="0"/>
              <a:t>Refleksija izvedbe (napišete po predstavitvi sem. naloge)</a:t>
            </a:r>
          </a:p>
          <a:p>
            <a:pPr lvl="0"/>
            <a:r>
              <a:rPr lang="sl-SI" sz="9600" dirty="0"/>
              <a:t>Zaključek                                                                           </a:t>
            </a:r>
          </a:p>
          <a:p>
            <a:pPr lvl="0"/>
            <a:r>
              <a:rPr lang="sl-SI" sz="9600" dirty="0"/>
              <a:t>Literatura </a:t>
            </a:r>
          </a:p>
          <a:p>
            <a:pPr lvl="0"/>
            <a:r>
              <a:rPr lang="sl-SI" sz="9600" dirty="0"/>
              <a:t>Priloge</a:t>
            </a:r>
          </a:p>
          <a:p>
            <a:pPr marL="0" indent="0">
              <a:buNone/>
            </a:pPr>
            <a:r>
              <a:rPr lang="sl-SI" sz="9600" dirty="0"/>
              <a:t>Seminarska naloga naj obsega od 15 do 20 strani (12 </a:t>
            </a:r>
            <a:r>
              <a:rPr lang="sl-SI" sz="9600" dirty="0" err="1"/>
              <a:t>pt</a:t>
            </a:r>
            <a:r>
              <a:rPr lang="sl-SI" sz="9600" dirty="0"/>
              <a:t>) (brez naslovnice, kazala,  in prilog).</a:t>
            </a: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1032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Teoretični del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Teoretična </a:t>
            </a:r>
            <a:r>
              <a:rPr lang="sl-SI" dirty="0"/>
              <a:t>poglobitev </a:t>
            </a:r>
            <a:r>
              <a:rPr lang="sl-SI" dirty="0" smtClean="0"/>
              <a:t>teme:</a:t>
            </a:r>
          </a:p>
          <a:p>
            <a:pPr lvl="1"/>
            <a:r>
              <a:rPr lang="sl-SI" dirty="0" smtClean="0"/>
              <a:t>strokovni vidik </a:t>
            </a:r>
          </a:p>
          <a:p>
            <a:pPr lvl="1"/>
            <a:r>
              <a:rPr lang="sl-SI" dirty="0" smtClean="0"/>
              <a:t>didaktični vidik (metodična obravnava, umeščenost </a:t>
            </a:r>
            <a:r>
              <a:rPr lang="sl-SI" dirty="0"/>
              <a:t>vsebine v učni </a:t>
            </a:r>
            <a:r>
              <a:rPr lang="sl-SI" dirty="0" smtClean="0"/>
              <a:t>načrt – predznanje in nadgradnja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Zaželeno</a:t>
            </a:r>
            <a:r>
              <a:rPr lang="sl-SI" dirty="0"/>
              <a:t>: primer iz prakse (izdelki učencev, težave učencev</a:t>
            </a:r>
            <a:r>
              <a:rPr lang="sl-SI" dirty="0" smtClean="0"/>
              <a:t>…)</a:t>
            </a:r>
            <a:endParaRPr lang="sl-SI" dirty="0"/>
          </a:p>
          <a:p>
            <a:pPr lvl="0"/>
            <a:r>
              <a:rPr lang="sl-SI" dirty="0"/>
              <a:t>Predstavitev </a:t>
            </a:r>
            <a:r>
              <a:rPr lang="sl-SI" b="1" dirty="0"/>
              <a:t>tujega </a:t>
            </a:r>
            <a:r>
              <a:rPr lang="sl-SI" b="1" dirty="0" smtClean="0"/>
              <a:t>znanstvenega članka </a:t>
            </a:r>
            <a:r>
              <a:rPr lang="sl-SI" dirty="0"/>
              <a:t>na vašo temo  -  rezultati raziskave</a:t>
            </a:r>
          </a:p>
          <a:p>
            <a:pPr marL="0" lv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 </a:t>
            </a:r>
          </a:p>
          <a:p>
            <a:endParaRPr lang="sl-SI" dirty="0"/>
          </a:p>
        </p:txBody>
      </p:sp>
      <p:sp>
        <p:nvSpPr>
          <p:cNvPr id="7" name="Ograda besedila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/>
              <a:t>Praktični del</a:t>
            </a:r>
          </a:p>
        </p:txBody>
      </p:sp>
      <p:sp>
        <p:nvSpPr>
          <p:cNvPr id="8" name="Ograda vsebine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l-SI" dirty="0"/>
              <a:t>Učna priprava za izbrano učno temo, ki naj vključuje izdelavo in uporabo vsaj enega lastnega izdelka (didaktični pripomoček, didaktična igra):</a:t>
            </a:r>
          </a:p>
          <a:p>
            <a:pPr marL="400050" lvl="1" indent="0">
              <a:buNone/>
            </a:pPr>
            <a:r>
              <a:rPr lang="sl-SI" dirty="0"/>
              <a:t>- uvodna motivacija </a:t>
            </a:r>
            <a:br>
              <a:rPr lang="sl-SI" dirty="0"/>
            </a:br>
            <a:r>
              <a:rPr lang="sl-SI" dirty="0"/>
              <a:t>- vpeljava pojma</a:t>
            </a:r>
          </a:p>
          <a:p>
            <a:pPr marL="400050" lvl="1" indent="0">
              <a:buNone/>
            </a:pPr>
            <a:r>
              <a:rPr lang="sl-SI" dirty="0"/>
              <a:t>- utrjevanje (predstavite različne možnosti utrjevanja – lahko več kot je predvideno za eno šolsko uro)</a:t>
            </a:r>
          </a:p>
          <a:p>
            <a:pPr lvl="0"/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2" name="Označba mesta no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7715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sl-SI" b="1" dirty="0"/>
              <a:t>Potek izdelave seminarske naloge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l-SI" b="1" dirty="0"/>
              <a:t> </a:t>
            </a:r>
            <a:endParaRPr lang="sl-SI" dirty="0"/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V spletni učilnici je za vsako seminarsko nalogo objavljen kratek oris naloge in nekaj temeljnih virov literature. Vsak študent na osnovi tega, kar naj naloga vključuje, samostojno poišče </a:t>
            </a:r>
            <a:r>
              <a:rPr lang="sl-SI" b="1" dirty="0"/>
              <a:t>dodatno</a:t>
            </a:r>
            <a:r>
              <a:rPr lang="sl-SI" dirty="0"/>
              <a:t> literaturo za pripravo naloge. Obvezno je potrebno uporabiti </a:t>
            </a:r>
            <a:r>
              <a:rPr lang="sl-SI" b="1" dirty="0"/>
              <a:t>vsaj en tuji vir.</a:t>
            </a:r>
          </a:p>
          <a:p>
            <a:pPr marL="514350" lvl="0" indent="-514350">
              <a:buFont typeface="+mj-lt"/>
              <a:buAutoNum type="arabicPeriod"/>
            </a:pPr>
            <a:endParaRPr lang="sl-SI" dirty="0"/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2 tedna pred predstavitvijo: oddaja osnutka  v tiskani obliki (seznam literature,  vsebinska struktura teoretičnega in praktičnega dela - učne priprave) na govorilnih urah.</a:t>
            </a:r>
          </a:p>
          <a:p>
            <a:pPr marL="514350" lvl="0" indent="-514350">
              <a:buFont typeface="+mj-lt"/>
              <a:buAutoNum type="arabicPeriod"/>
            </a:pPr>
            <a:endParaRPr lang="sl-SI" dirty="0"/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1 teden pred predstavitvijo: poslati po e-pošti natančen opis dejavnosti za praktični del (tudi opis prilagoditev pri izvedbi na daljavo)</a:t>
            </a:r>
          </a:p>
          <a:p>
            <a:pPr marL="514350" lvl="0" indent="-514350">
              <a:buFont typeface="+mj-lt"/>
              <a:buAutoNum type="arabicPeriod"/>
            </a:pPr>
            <a:endParaRPr lang="sl-SI" dirty="0"/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1 teden po predstavitvi: oddaja seminarske naloge po e-pošti.</a:t>
            </a:r>
          </a:p>
          <a:p>
            <a:pPr marL="514350" lvl="0" indent="-514350">
              <a:buFont typeface="+mj-lt"/>
              <a:buAutoNum type="arabicPeriod"/>
            </a:pPr>
            <a:endParaRPr lang="sl-SI" dirty="0"/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Po prejemu povratne informacije in ocene naloge: objava popravljene naloge v spletni </a:t>
            </a:r>
            <a:r>
              <a:rPr lang="sl-SI" dirty="0" smtClean="0"/>
              <a:t>učilnici.</a:t>
            </a:r>
            <a:endParaRPr lang="sl-SI" dirty="0"/>
          </a:p>
          <a:p>
            <a:pPr marL="400050" lvl="1" indent="0">
              <a:buNone/>
            </a:pPr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6833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sl-SI" b="1" dirty="0"/>
              <a:t>Predstavitev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l-SI" dirty="0"/>
              <a:t>teoretični del (</a:t>
            </a:r>
            <a:r>
              <a:rPr lang="sl-SI"/>
              <a:t>do </a:t>
            </a:r>
            <a:r>
              <a:rPr lang="sl-SI" smtClean="0"/>
              <a:t>30 </a:t>
            </a:r>
            <a:r>
              <a:rPr lang="sl-SI" dirty="0"/>
              <a:t>minut)</a:t>
            </a:r>
          </a:p>
          <a:p>
            <a:pPr lvl="0"/>
            <a:r>
              <a:rPr lang="sl-SI" dirty="0"/>
              <a:t> praktični del </a:t>
            </a:r>
            <a:r>
              <a:rPr lang="sl-SI" dirty="0" smtClean="0"/>
              <a:t>(simulacija učne ure s skupino študentov; konkretna izvedba dejavnosti iz UP)</a:t>
            </a:r>
            <a:endParaRPr lang="sl-SI" dirty="0"/>
          </a:p>
          <a:p>
            <a:pPr lvl="0"/>
            <a:r>
              <a:rPr lang="sl-SI" dirty="0"/>
              <a:t> </a:t>
            </a:r>
            <a:r>
              <a:rPr lang="sl-SI" dirty="0" smtClean="0"/>
              <a:t>diskusija</a:t>
            </a:r>
            <a:r>
              <a:rPr lang="sl-SI" dirty="0"/>
              <a:t>: vsak </a:t>
            </a:r>
            <a:r>
              <a:rPr lang="sl-SI" dirty="0" smtClean="0"/>
              <a:t>par </a:t>
            </a:r>
            <a:r>
              <a:rPr lang="sl-SI" dirty="0"/>
              <a:t>pripravi 3 vprašanja za diskusijo</a:t>
            </a:r>
          </a:p>
          <a:p>
            <a:pPr lvl="0"/>
            <a:r>
              <a:rPr lang="sl-SI" dirty="0"/>
              <a:t>pripravljen povzetek za kolege na A4 formatu (s seznamom literature)</a:t>
            </a:r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7730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3EC711-2516-43DF-87FB-CB25C5FED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b="1" dirty="0"/>
              <a:t>Izvedba  na daljavo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C9DE2D0-7D5D-4446-B718-5CD50D4A6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Predlogi  za teoretični del in diskusijo:</a:t>
            </a:r>
          </a:p>
          <a:p>
            <a:pPr>
              <a:buFontTx/>
              <a:buChar char="-"/>
            </a:pPr>
            <a:r>
              <a:rPr lang="sl-SI" dirty="0"/>
              <a:t>Različne vrste programov za zbiranje/predstavitev odgovorov (</a:t>
            </a:r>
            <a:r>
              <a:rPr lang="sl-SI" dirty="0" err="1"/>
              <a:t>Kahoot</a:t>
            </a:r>
            <a:r>
              <a:rPr lang="sl-SI" dirty="0"/>
              <a:t>, </a:t>
            </a:r>
            <a:r>
              <a:rPr lang="sl-SI" dirty="0" err="1"/>
              <a:t>Mentimeter</a:t>
            </a:r>
            <a:r>
              <a:rPr lang="sl-SI" dirty="0"/>
              <a:t>, anketa v </a:t>
            </a:r>
            <a:r>
              <a:rPr lang="sl-SI" dirty="0" err="1"/>
              <a:t>zoomu</a:t>
            </a:r>
            <a:r>
              <a:rPr lang="sl-SI" dirty="0"/>
              <a:t>,….)</a:t>
            </a:r>
          </a:p>
          <a:p>
            <a:pPr marL="0" indent="0">
              <a:buNone/>
            </a:pPr>
            <a:r>
              <a:rPr lang="sl-SI" dirty="0"/>
              <a:t>- ustno vodenje pogovora preko vprašanj </a:t>
            </a:r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4D1E9F68-475F-4728-B389-6BE8EA413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5077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8C05E5-A69F-4636-AF63-A999581C5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C91A1EE-C27B-4ACF-85BF-DF56F596D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l-SI" dirty="0"/>
              <a:t>Predlogi za praktični del:</a:t>
            </a:r>
          </a:p>
          <a:p>
            <a:pPr>
              <a:buFontTx/>
              <a:buChar char="-"/>
            </a:pPr>
            <a:r>
              <a:rPr lang="sl-SI" dirty="0"/>
              <a:t>Videoposnetek</a:t>
            </a:r>
          </a:p>
          <a:p>
            <a:pPr marL="0" indent="0">
              <a:buNone/>
            </a:pPr>
            <a:r>
              <a:rPr lang="sl-SI" dirty="0"/>
              <a:t>Izdelava gradiva z uporabo obstoječih spletnih orodij:</a:t>
            </a:r>
          </a:p>
          <a:p>
            <a:pPr>
              <a:buFontTx/>
              <a:buChar char="-"/>
            </a:pPr>
            <a:r>
              <a:rPr lang="sl-SI" dirty="0">
                <a:hlinkClick r:id="rId2"/>
              </a:rPr>
              <a:t>https://wordwall.net</a:t>
            </a:r>
            <a:endParaRPr lang="sl-SI" dirty="0"/>
          </a:p>
          <a:p>
            <a:pPr>
              <a:buFontTx/>
              <a:buChar char="-"/>
            </a:pPr>
            <a:r>
              <a:rPr lang="en-GB" u="sng" dirty="0">
                <a:hlinkClick r:id="rId3"/>
              </a:rPr>
              <a:t>https://view.genial.ly</a:t>
            </a:r>
            <a:endParaRPr lang="sl-SI" u="sng" dirty="0"/>
          </a:p>
          <a:p>
            <a:pPr>
              <a:buFontTx/>
              <a:buChar char="-"/>
            </a:pPr>
            <a:r>
              <a:rPr lang="sl-SI" u="sng" dirty="0">
                <a:hlinkClick r:id="rId4"/>
              </a:rPr>
              <a:t>https://www.flippity.net</a:t>
            </a:r>
            <a:endParaRPr lang="sl-SI" u="sng" dirty="0"/>
          </a:p>
          <a:p>
            <a:pPr>
              <a:buFontTx/>
              <a:buChar char="-"/>
            </a:pPr>
            <a:r>
              <a:rPr lang="sl-SI" dirty="0">
                <a:hlinkClick r:id="rId5"/>
              </a:rPr>
              <a:t>https://h5p.org/presentation</a:t>
            </a:r>
            <a:endParaRPr lang="sl-SI" dirty="0"/>
          </a:p>
          <a:p>
            <a:pPr>
              <a:buFontTx/>
              <a:buChar char="-"/>
            </a:pPr>
            <a:r>
              <a:rPr lang="sl-SI" dirty="0"/>
              <a:t>Izvedba dejavnosti s konkretnimi pripomočki in demonstracija prek zooma (študenti si predhodno pripravijo pripomočke, če je to potrebno)</a:t>
            </a:r>
          </a:p>
          <a:p>
            <a:pPr>
              <a:buFontTx/>
              <a:buChar char="-"/>
            </a:pPr>
            <a:endParaRPr lang="sl-SI" dirty="0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C2F9DB56-8700-4A3F-AC66-D4EADB24E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9155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Kriterij ocenjevanja</a:t>
            </a:r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Didaktika matematike I, š. l. 2021/22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idx="1"/>
          </p:nvPr>
        </p:nvSpPr>
        <p:spPr>
          <a:xfrm>
            <a:off x="683568" y="1417638"/>
            <a:ext cx="8229600" cy="4525963"/>
          </a:xfrm>
        </p:spPr>
        <p:txBody>
          <a:bodyPr/>
          <a:lstStyle/>
          <a:p>
            <a:r>
              <a:rPr lang="sl-SI" dirty="0"/>
              <a:t>Glejte dokument Kriterij ocenjevanja seminarske naloge</a:t>
            </a:r>
          </a:p>
          <a:p>
            <a:r>
              <a:rPr lang="sl-SI" dirty="0"/>
              <a:t>Delež seminarske naloge pri končni oceni: </a:t>
            </a:r>
            <a:br>
              <a:rPr lang="sl-SI" dirty="0"/>
            </a:br>
            <a:r>
              <a:rPr lang="sl-SI" dirty="0"/>
              <a:t>20 %</a:t>
            </a:r>
          </a:p>
        </p:txBody>
      </p:sp>
    </p:spTree>
    <p:extLst>
      <p:ext uri="{BB962C8B-B14F-4D97-AF65-F5344CB8AC3E}">
        <p14:creationId xmlns:p14="http://schemas.microsoft.com/office/powerpoint/2010/main" val="3315866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19716</TotalTime>
  <Words>425</Words>
  <Application>Microsoft Office PowerPoint</Application>
  <PresentationFormat>Diaprojekcija na zaslonu (4:3)</PresentationFormat>
  <Paragraphs>73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Officeova tema</vt:lpstr>
      <vt:lpstr>Didaktika matematike I, SV Obveznosti pri predmetu</vt:lpstr>
      <vt:lpstr>Obveznosti študentov</vt:lpstr>
      <vt:lpstr>Seminarska naloga</vt:lpstr>
      <vt:lpstr>PowerPointova predstavitev</vt:lpstr>
      <vt:lpstr>Potek izdelave seminarske naloge </vt:lpstr>
      <vt:lpstr>Predstavitev </vt:lpstr>
      <vt:lpstr>Izvedba  na daljavo</vt:lpstr>
      <vt:lpstr>PowerPointova predstavitev</vt:lpstr>
      <vt:lpstr>Kriterij ocenjevanja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Didaktika matematike I, seminarske vaje Obveznosti pri predmetu</dc:title>
  <dc:creator>Manfreda Kolar, Vida</dc:creator>
  <cp:lastModifiedBy>Vida Manfreda Kolar</cp:lastModifiedBy>
  <cp:revision>22</cp:revision>
  <dcterms:created xsi:type="dcterms:W3CDTF">2016-02-22T11:54:46Z</dcterms:created>
  <dcterms:modified xsi:type="dcterms:W3CDTF">2022-02-20T20:36:00Z</dcterms:modified>
</cp:coreProperties>
</file>