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1" r:id="rId9"/>
    <p:sldId id="260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9C0118-D7E4-4F80-A45F-F890D1765A4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D713D36-B618-4284-A560-EE88E23259D2}">
      <dgm:prSet/>
      <dgm:spPr/>
      <dgm:t>
        <a:bodyPr/>
        <a:lstStyle/>
        <a:p>
          <a:r>
            <a:rPr lang="sl-SI" dirty="0"/>
            <a:t>Hodimo po pločniku ali po skrajni levi strani cestišča.</a:t>
          </a:r>
          <a:endParaRPr lang="en-US" dirty="0"/>
        </a:p>
      </dgm:t>
    </dgm:pt>
    <dgm:pt modelId="{2DAB4D2B-6BC8-4D8B-86D2-EB2DC72ECB07}" type="parTrans" cxnId="{62BBE8C8-87CF-4F01-AC37-E72F182B0478}">
      <dgm:prSet/>
      <dgm:spPr/>
      <dgm:t>
        <a:bodyPr/>
        <a:lstStyle/>
        <a:p>
          <a:endParaRPr lang="en-US"/>
        </a:p>
      </dgm:t>
    </dgm:pt>
    <dgm:pt modelId="{7CA7FB1A-FC2F-4F69-B316-EA3DF9C78C99}" type="sibTrans" cxnId="{62BBE8C8-87CF-4F01-AC37-E72F182B0478}">
      <dgm:prSet/>
      <dgm:spPr/>
      <dgm:t>
        <a:bodyPr/>
        <a:lstStyle/>
        <a:p>
          <a:endParaRPr lang="en-US"/>
        </a:p>
      </dgm:t>
    </dgm:pt>
    <dgm:pt modelId="{3A8B9BEC-1D07-438B-A282-F1C4F22B8706}">
      <dgm:prSet/>
      <dgm:spPr/>
      <dgm:t>
        <a:bodyPr/>
        <a:lstStyle/>
        <a:p>
          <a:r>
            <a:rPr lang="sl-SI" dirty="0"/>
            <a:t>V skupini hodimo po desni strani cestišča.</a:t>
          </a:r>
          <a:endParaRPr lang="en-US" dirty="0"/>
        </a:p>
      </dgm:t>
    </dgm:pt>
    <dgm:pt modelId="{44F41B94-C2CE-481D-8372-90132608B160}" type="parTrans" cxnId="{75500D23-F1E7-442F-9C0F-E1D390C189B5}">
      <dgm:prSet/>
      <dgm:spPr/>
      <dgm:t>
        <a:bodyPr/>
        <a:lstStyle/>
        <a:p>
          <a:endParaRPr lang="en-US"/>
        </a:p>
      </dgm:t>
    </dgm:pt>
    <dgm:pt modelId="{4401079A-0240-40AF-BD58-B217861A0320}" type="sibTrans" cxnId="{75500D23-F1E7-442F-9C0F-E1D390C189B5}">
      <dgm:prSet/>
      <dgm:spPr/>
      <dgm:t>
        <a:bodyPr/>
        <a:lstStyle/>
        <a:p>
          <a:endParaRPr lang="en-US"/>
        </a:p>
      </dgm:t>
    </dgm:pt>
    <dgm:pt modelId="{FEB127CA-335D-4E63-8941-67D23EDE4EE5}">
      <dgm:prSet/>
      <dgm:spPr/>
      <dgm:t>
        <a:bodyPr/>
        <a:lstStyle/>
        <a:p>
          <a:r>
            <a:rPr lang="sl-SI"/>
            <a:t>V mraku ali ponoči nosimo svetla oblačila in kresničko.</a:t>
          </a:r>
          <a:endParaRPr lang="en-US"/>
        </a:p>
      </dgm:t>
    </dgm:pt>
    <dgm:pt modelId="{1A84E23E-DF7C-4B03-9B00-31E3F6DDFA51}" type="parTrans" cxnId="{995E78D6-9B5E-4528-B148-F49077477343}">
      <dgm:prSet/>
      <dgm:spPr/>
      <dgm:t>
        <a:bodyPr/>
        <a:lstStyle/>
        <a:p>
          <a:endParaRPr lang="en-US"/>
        </a:p>
      </dgm:t>
    </dgm:pt>
    <dgm:pt modelId="{27B1C8E9-F84C-4B46-B6E1-31BCA7A789F0}" type="sibTrans" cxnId="{995E78D6-9B5E-4528-B148-F49077477343}">
      <dgm:prSet/>
      <dgm:spPr/>
      <dgm:t>
        <a:bodyPr/>
        <a:lstStyle/>
        <a:p>
          <a:endParaRPr lang="en-US"/>
        </a:p>
      </dgm:t>
    </dgm:pt>
    <dgm:pt modelId="{71FB4A15-0E26-43E7-9653-59A7BF1189CB}">
      <dgm:prSet/>
      <dgm:spPr/>
      <dgm:t>
        <a:bodyPr/>
        <a:lstStyle/>
        <a:p>
          <a:r>
            <a:rPr lang="sl-SI"/>
            <a:t>Cesto prečkamo na prehodu za pešce.</a:t>
          </a:r>
          <a:endParaRPr lang="en-US"/>
        </a:p>
      </dgm:t>
    </dgm:pt>
    <dgm:pt modelId="{D2676EBB-7294-4C53-878C-41FE69ADA9DB}" type="parTrans" cxnId="{0712A4CC-3954-4832-9421-6F196000EE79}">
      <dgm:prSet/>
      <dgm:spPr/>
      <dgm:t>
        <a:bodyPr/>
        <a:lstStyle/>
        <a:p>
          <a:endParaRPr lang="en-US"/>
        </a:p>
      </dgm:t>
    </dgm:pt>
    <dgm:pt modelId="{808BF4AD-4534-460D-87D6-78E53A03425E}" type="sibTrans" cxnId="{0712A4CC-3954-4832-9421-6F196000EE79}">
      <dgm:prSet/>
      <dgm:spPr/>
      <dgm:t>
        <a:bodyPr/>
        <a:lstStyle/>
        <a:p>
          <a:endParaRPr lang="en-US"/>
        </a:p>
      </dgm:t>
    </dgm:pt>
    <dgm:pt modelId="{7096480D-D4A0-4C27-BE30-773C72F2FEF8}">
      <dgm:prSet/>
      <dgm:spPr/>
      <dgm:t>
        <a:bodyPr/>
        <a:lstStyle/>
        <a:p>
          <a:r>
            <a:rPr lang="sl-SI"/>
            <a:t>S kolesom se lahko samostojno vključimo v promet, ko imamo opravljen kolesarski izpit in smo stari najmanj 8 let.</a:t>
          </a:r>
          <a:endParaRPr lang="en-US"/>
        </a:p>
      </dgm:t>
    </dgm:pt>
    <dgm:pt modelId="{5F62E41E-B7EE-4800-B902-EEF13A74C148}" type="parTrans" cxnId="{EE8D0D6D-8AE6-495C-B6F5-488946BC7133}">
      <dgm:prSet/>
      <dgm:spPr/>
      <dgm:t>
        <a:bodyPr/>
        <a:lstStyle/>
        <a:p>
          <a:endParaRPr lang="en-US"/>
        </a:p>
      </dgm:t>
    </dgm:pt>
    <dgm:pt modelId="{BB6C565C-0A2F-4D96-B7B0-DF928F328A02}" type="sibTrans" cxnId="{EE8D0D6D-8AE6-495C-B6F5-488946BC7133}">
      <dgm:prSet/>
      <dgm:spPr/>
      <dgm:t>
        <a:bodyPr/>
        <a:lstStyle/>
        <a:p>
          <a:endParaRPr lang="en-US"/>
        </a:p>
      </dgm:t>
    </dgm:pt>
    <dgm:pt modelId="{EDD70680-BF2B-4535-A27A-F778A983701F}">
      <dgm:prSet/>
      <dgm:spPr/>
      <dgm:t>
        <a:bodyPr/>
        <a:lstStyle/>
        <a:p>
          <a:r>
            <a:rPr lang="sl-SI"/>
            <a:t>V avtu sedimo zadaj do dopolnjenega 12. leta starosti ali do višine 150 cm. </a:t>
          </a:r>
          <a:endParaRPr lang="en-US"/>
        </a:p>
      </dgm:t>
    </dgm:pt>
    <dgm:pt modelId="{56763ECE-B4A6-461E-AB82-139F48B01F10}" type="parTrans" cxnId="{13DB3F3F-0EE0-448B-85BD-E2BEB4B4865B}">
      <dgm:prSet/>
      <dgm:spPr/>
      <dgm:t>
        <a:bodyPr/>
        <a:lstStyle/>
        <a:p>
          <a:endParaRPr lang="en-US"/>
        </a:p>
      </dgm:t>
    </dgm:pt>
    <dgm:pt modelId="{9532D22F-39D4-4F1E-8928-7CF53B8C88F3}" type="sibTrans" cxnId="{13DB3F3F-0EE0-448B-85BD-E2BEB4B4865B}">
      <dgm:prSet/>
      <dgm:spPr/>
      <dgm:t>
        <a:bodyPr/>
        <a:lstStyle/>
        <a:p>
          <a:endParaRPr lang="en-US"/>
        </a:p>
      </dgm:t>
    </dgm:pt>
    <dgm:pt modelId="{7E31B198-1687-4541-AFC8-781118B84121}" type="pres">
      <dgm:prSet presAssocID="{189C0118-D7E4-4F80-A45F-F890D1765A4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D10C77E7-C56E-4486-80EC-4240B4DB7801}" type="pres">
      <dgm:prSet presAssocID="{ED713D36-B618-4284-A560-EE88E23259D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706A4BA-A24D-4BE9-AE36-ECC018141614}" type="pres">
      <dgm:prSet presAssocID="{7CA7FB1A-FC2F-4F69-B316-EA3DF9C78C99}" presName="sibTrans" presStyleCnt="0"/>
      <dgm:spPr/>
    </dgm:pt>
    <dgm:pt modelId="{B09D0659-54FA-4087-A72F-9BE1AB2E7BFA}" type="pres">
      <dgm:prSet presAssocID="{3A8B9BEC-1D07-438B-A282-F1C4F22B870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63DBEE5-C157-4A50-A3AB-FB0D9927E987}" type="pres">
      <dgm:prSet presAssocID="{4401079A-0240-40AF-BD58-B217861A0320}" presName="sibTrans" presStyleCnt="0"/>
      <dgm:spPr/>
    </dgm:pt>
    <dgm:pt modelId="{CCE882C3-6486-478F-92A6-DBD0347D6578}" type="pres">
      <dgm:prSet presAssocID="{FEB127CA-335D-4E63-8941-67D23EDE4EE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7E68E14-85FC-4E6C-A699-D454F7E37EBC}" type="pres">
      <dgm:prSet presAssocID="{27B1C8E9-F84C-4B46-B6E1-31BCA7A789F0}" presName="sibTrans" presStyleCnt="0"/>
      <dgm:spPr/>
    </dgm:pt>
    <dgm:pt modelId="{50082C01-61F6-4A15-84C7-28AD7DEA4267}" type="pres">
      <dgm:prSet presAssocID="{71FB4A15-0E26-43E7-9653-59A7BF1189C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B4FEFD9-6AD1-479C-8282-67FED2DD58AA}" type="pres">
      <dgm:prSet presAssocID="{808BF4AD-4534-460D-87D6-78E53A03425E}" presName="sibTrans" presStyleCnt="0"/>
      <dgm:spPr/>
    </dgm:pt>
    <dgm:pt modelId="{EC3BF9DE-694F-497B-9B1E-16B4D97702E1}" type="pres">
      <dgm:prSet presAssocID="{7096480D-D4A0-4C27-BE30-773C72F2FEF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2997A70-F507-4B60-9AC0-813472C5AA6C}" type="pres">
      <dgm:prSet presAssocID="{BB6C565C-0A2F-4D96-B7B0-DF928F328A02}" presName="sibTrans" presStyleCnt="0"/>
      <dgm:spPr/>
    </dgm:pt>
    <dgm:pt modelId="{2A3E171C-E5D0-4332-8B9A-1F3937CB4E95}" type="pres">
      <dgm:prSet presAssocID="{EDD70680-BF2B-4535-A27A-F778A983701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2BBE8C8-87CF-4F01-AC37-E72F182B0478}" srcId="{189C0118-D7E4-4F80-A45F-F890D1765A47}" destId="{ED713D36-B618-4284-A560-EE88E23259D2}" srcOrd="0" destOrd="0" parTransId="{2DAB4D2B-6BC8-4D8B-86D2-EB2DC72ECB07}" sibTransId="{7CA7FB1A-FC2F-4F69-B316-EA3DF9C78C99}"/>
    <dgm:cxn modelId="{6DCED8E1-15F8-4231-971D-A604D3889191}" type="presOf" srcId="{ED713D36-B618-4284-A560-EE88E23259D2}" destId="{D10C77E7-C56E-4486-80EC-4240B4DB7801}" srcOrd="0" destOrd="0" presId="urn:microsoft.com/office/officeart/2005/8/layout/default"/>
    <dgm:cxn modelId="{5F66D028-AC75-47BD-B579-C2B438850415}" type="presOf" srcId="{7096480D-D4A0-4C27-BE30-773C72F2FEF8}" destId="{EC3BF9DE-694F-497B-9B1E-16B4D97702E1}" srcOrd="0" destOrd="0" presId="urn:microsoft.com/office/officeart/2005/8/layout/default"/>
    <dgm:cxn modelId="{63A9A61C-5D1E-4A6F-A602-9D561BF6F7F0}" type="presOf" srcId="{3A8B9BEC-1D07-438B-A282-F1C4F22B8706}" destId="{B09D0659-54FA-4087-A72F-9BE1AB2E7BFA}" srcOrd="0" destOrd="0" presId="urn:microsoft.com/office/officeart/2005/8/layout/default"/>
    <dgm:cxn modelId="{60E9DE50-B783-4DC9-BB52-ADE70184A697}" type="presOf" srcId="{EDD70680-BF2B-4535-A27A-F778A983701F}" destId="{2A3E171C-E5D0-4332-8B9A-1F3937CB4E95}" srcOrd="0" destOrd="0" presId="urn:microsoft.com/office/officeart/2005/8/layout/default"/>
    <dgm:cxn modelId="{DCB57D0B-D707-4F4D-89CA-E687CFC2775A}" type="presOf" srcId="{71FB4A15-0E26-43E7-9653-59A7BF1189CB}" destId="{50082C01-61F6-4A15-84C7-28AD7DEA4267}" srcOrd="0" destOrd="0" presId="urn:microsoft.com/office/officeart/2005/8/layout/default"/>
    <dgm:cxn modelId="{13DB3F3F-0EE0-448B-85BD-E2BEB4B4865B}" srcId="{189C0118-D7E4-4F80-A45F-F890D1765A47}" destId="{EDD70680-BF2B-4535-A27A-F778A983701F}" srcOrd="5" destOrd="0" parTransId="{56763ECE-B4A6-461E-AB82-139F48B01F10}" sibTransId="{9532D22F-39D4-4F1E-8928-7CF53B8C88F3}"/>
    <dgm:cxn modelId="{FABAF1A6-D151-463A-A3A6-B2ED958C657E}" type="presOf" srcId="{FEB127CA-335D-4E63-8941-67D23EDE4EE5}" destId="{CCE882C3-6486-478F-92A6-DBD0347D6578}" srcOrd="0" destOrd="0" presId="urn:microsoft.com/office/officeart/2005/8/layout/default"/>
    <dgm:cxn modelId="{0C39C9A1-9B64-421D-B7BB-A6FE340B319D}" type="presOf" srcId="{189C0118-D7E4-4F80-A45F-F890D1765A47}" destId="{7E31B198-1687-4541-AFC8-781118B84121}" srcOrd="0" destOrd="0" presId="urn:microsoft.com/office/officeart/2005/8/layout/default"/>
    <dgm:cxn modelId="{0712A4CC-3954-4832-9421-6F196000EE79}" srcId="{189C0118-D7E4-4F80-A45F-F890D1765A47}" destId="{71FB4A15-0E26-43E7-9653-59A7BF1189CB}" srcOrd="3" destOrd="0" parTransId="{D2676EBB-7294-4C53-878C-41FE69ADA9DB}" sibTransId="{808BF4AD-4534-460D-87D6-78E53A03425E}"/>
    <dgm:cxn modelId="{995E78D6-9B5E-4528-B148-F49077477343}" srcId="{189C0118-D7E4-4F80-A45F-F890D1765A47}" destId="{FEB127CA-335D-4E63-8941-67D23EDE4EE5}" srcOrd="2" destOrd="0" parTransId="{1A84E23E-DF7C-4B03-9B00-31E3F6DDFA51}" sibTransId="{27B1C8E9-F84C-4B46-B6E1-31BCA7A789F0}"/>
    <dgm:cxn modelId="{EE8D0D6D-8AE6-495C-B6F5-488946BC7133}" srcId="{189C0118-D7E4-4F80-A45F-F890D1765A47}" destId="{7096480D-D4A0-4C27-BE30-773C72F2FEF8}" srcOrd="4" destOrd="0" parTransId="{5F62E41E-B7EE-4800-B902-EEF13A74C148}" sibTransId="{BB6C565C-0A2F-4D96-B7B0-DF928F328A02}"/>
    <dgm:cxn modelId="{75500D23-F1E7-442F-9C0F-E1D390C189B5}" srcId="{189C0118-D7E4-4F80-A45F-F890D1765A47}" destId="{3A8B9BEC-1D07-438B-A282-F1C4F22B8706}" srcOrd="1" destOrd="0" parTransId="{44F41B94-C2CE-481D-8372-90132608B160}" sibTransId="{4401079A-0240-40AF-BD58-B217861A0320}"/>
    <dgm:cxn modelId="{E28022A3-4A21-4C94-B2EC-BB5EE21A945D}" type="presParOf" srcId="{7E31B198-1687-4541-AFC8-781118B84121}" destId="{D10C77E7-C56E-4486-80EC-4240B4DB7801}" srcOrd="0" destOrd="0" presId="urn:microsoft.com/office/officeart/2005/8/layout/default"/>
    <dgm:cxn modelId="{F6E64EAD-EDD9-4DFD-A664-C98EAD362862}" type="presParOf" srcId="{7E31B198-1687-4541-AFC8-781118B84121}" destId="{5706A4BA-A24D-4BE9-AE36-ECC018141614}" srcOrd="1" destOrd="0" presId="urn:microsoft.com/office/officeart/2005/8/layout/default"/>
    <dgm:cxn modelId="{5EBE1779-6D7F-4204-9F7A-745EBB32ED48}" type="presParOf" srcId="{7E31B198-1687-4541-AFC8-781118B84121}" destId="{B09D0659-54FA-4087-A72F-9BE1AB2E7BFA}" srcOrd="2" destOrd="0" presId="urn:microsoft.com/office/officeart/2005/8/layout/default"/>
    <dgm:cxn modelId="{14AC9B14-7229-42D6-AD49-D2B82D93E820}" type="presParOf" srcId="{7E31B198-1687-4541-AFC8-781118B84121}" destId="{B63DBEE5-C157-4A50-A3AB-FB0D9927E987}" srcOrd="3" destOrd="0" presId="urn:microsoft.com/office/officeart/2005/8/layout/default"/>
    <dgm:cxn modelId="{2755D78E-83E3-453E-A69B-A99A01F489CA}" type="presParOf" srcId="{7E31B198-1687-4541-AFC8-781118B84121}" destId="{CCE882C3-6486-478F-92A6-DBD0347D6578}" srcOrd="4" destOrd="0" presId="urn:microsoft.com/office/officeart/2005/8/layout/default"/>
    <dgm:cxn modelId="{D30E59F9-C0A2-4290-87A1-012028092947}" type="presParOf" srcId="{7E31B198-1687-4541-AFC8-781118B84121}" destId="{D7E68E14-85FC-4E6C-A699-D454F7E37EBC}" srcOrd="5" destOrd="0" presId="urn:microsoft.com/office/officeart/2005/8/layout/default"/>
    <dgm:cxn modelId="{FE5C83EA-6A52-4A63-B56E-809085F3DD1D}" type="presParOf" srcId="{7E31B198-1687-4541-AFC8-781118B84121}" destId="{50082C01-61F6-4A15-84C7-28AD7DEA4267}" srcOrd="6" destOrd="0" presId="urn:microsoft.com/office/officeart/2005/8/layout/default"/>
    <dgm:cxn modelId="{A5DFAFA2-4211-438A-B16F-CC1DEE0F6539}" type="presParOf" srcId="{7E31B198-1687-4541-AFC8-781118B84121}" destId="{DB4FEFD9-6AD1-479C-8282-67FED2DD58AA}" srcOrd="7" destOrd="0" presId="urn:microsoft.com/office/officeart/2005/8/layout/default"/>
    <dgm:cxn modelId="{DD0ECF7E-444C-47D2-B340-DDCF77C5FE5B}" type="presParOf" srcId="{7E31B198-1687-4541-AFC8-781118B84121}" destId="{EC3BF9DE-694F-497B-9B1E-16B4D97702E1}" srcOrd="8" destOrd="0" presId="urn:microsoft.com/office/officeart/2005/8/layout/default"/>
    <dgm:cxn modelId="{B97243F6-F92F-4DCB-9C43-E65C1A3054C5}" type="presParOf" srcId="{7E31B198-1687-4541-AFC8-781118B84121}" destId="{B2997A70-F507-4B60-9AC0-813472C5AA6C}" srcOrd="9" destOrd="0" presId="urn:microsoft.com/office/officeart/2005/8/layout/default"/>
    <dgm:cxn modelId="{E8D02783-CE0F-41BC-8133-DFDF3E7EACBF}" type="presParOf" srcId="{7E31B198-1687-4541-AFC8-781118B84121}" destId="{2A3E171C-E5D0-4332-8B9A-1F3937CB4E9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787396-3194-49C6-88E7-3168D3CEAEFF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ACEC6B5-5BE7-40C4-B52F-81A25118974C}">
      <dgm:prSet/>
      <dgm:spPr/>
      <dgm:t>
        <a:bodyPr/>
        <a:lstStyle/>
        <a:p>
          <a:r>
            <a:rPr lang="sl-SI" dirty="0"/>
            <a:t>Vsaka šola ima izdelan načrt varnih šolskih poti.</a:t>
          </a:r>
          <a:endParaRPr lang="en-US" dirty="0"/>
        </a:p>
      </dgm:t>
    </dgm:pt>
    <dgm:pt modelId="{02A1C4E7-5A69-4EEB-A0FD-3AD3C29BFA71}" type="parTrans" cxnId="{2FCE16E3-B2F3-424B-B11E-FAE5CDC30AFF}">
      <dgm:prSet/>
      <dgm:spPr/>
      <dgm:t>
        <a:bodyPr/>
        <a:lstStyle/>
        <a:p>
          <a:endParaRPr lang="en-US"/>
        </a:p>
      </dgm:t>
    </dgm:pt>
    <dgm:pt modelId="{9ED2C5EC-0E85-4054-ACBF-00F32A2CF0F1}" type="sibTrans" cxnId="{2FCE16E3-B2F3-424B-B11E-FAE5CDC30AFF}">
      <dgm:prSet/>
      <dgm:spPr/>
      <dgm:t>
        <a:bodyPr/>
        <a:lstStyle/>
        <a:p>
          <a:endParaRPr lang="en-US"/>
        </a:p>
      </dgm:t>
    </dgm:pt>
    <dgm:pt modelId="{6DE7C196-F945-49E9-8ED2-5B2E60FEEEF6}">
      <dgm:prSet/>
      <dgm:spPr/>
      <dgm:t>
        <a:bodyPr/>
        <a:lstStyle/>
        <a:p>
          <a:r>
            <a:rPr lang="sl-SI"/>
            <a:t>Na zemljevidu so označene poti, po katerih učenci hodijo v šolo. </a:t>
          </a:r>
          <a:endParaRPr lang="en-US"/>
        </a:p>
      </dgm:t>
    </dgm:pt>
    <dgm:pt modelId="{85156A61-CC92-41B0-BDA8-78CD11BFEFDA}" type="parTrans" cxnId="{6364DB50-C3F7-4779-AD15-C35DEF70EAB5}">
      <dgm:prSet/>
      <dgm:spPr/>
      <dgm:t>
        <a:bodyPr/>
        <a:lstStyle/>
        <a:p>
          <a:endParaRPr lang="en-US"/>
        </a:p>
      </dgm:t>
    </dgm:pt>
    <dgm:pt modelId="{28F2FCB3-62D4-4851-B33D-11BFB3F6AC74}" type="sibTrans" cxnId="{6364DB50-C3F7-4779-AD15-C35DEF70EAB5}">
      <dgm:prSet/>
      <dgm:spPr/>
      <dgm:t>
        <a:bodyPr/>
        <a:lstStyle/>
        <a:p>
          <a:endParaRPr lang="en-US"/>
        </a:p>
      </dgm:t>
    </dgm:pt>
    <dgm:pt modelId="{BDA53CE5-90C4-4AB0-9E40-B930A2D58947}">
      <dgm:prSet/>
      <dgm:spPr/>
      <dgm:t>
        <a:bodyPr/>
        <a:lstStyle/>
        <a:p>
          <a:r>
            <a:rPr lang="sl-SI"/>
            <a:t>Z rdečo barvo so ponavadi označeni tisti deli poti, ki so nevarni. </a:t>
          </a:r>
          <a:endParaRPr lang="en-US"/>
        </a:p>
      </dgm:t>
    </dgm:pt>
    <dgm:pt modelId="{500B907F-96BC-4EDD-8F15-A25E76A829F5}" type="parTrans" cxnId="{10769A58-2135-4EFD-91DF-C068111C369E}">
      <dgm:prSet/>
      <dgm:spPr/>
      <dgm:t>
        <a:bodyPr/>
        <a:lstStyle/>
        <a:p>
          <a:endParaRPr lang="en-US"/>
        </a:p>
      </dgm:t>
    </dgm:pt>
    <dgm:pt modelId="{4857E1A5-F591-44A1-A676-15D3DEF777C6}" type="sibTrans" cxnId="{10769A58-2135-4EFD-91DF-C068111C369E}">
      <dgm:prSet/>
      <dgm:spPr/>
      <dgm:t>
        <a:bodyPr/>
        <a:lstStyle/>
        <a:p>
          <a:endParaRPr lang="en-US"/>
        </a:p>
      </dgm:t>
    </dgm:pt>
    <dgm:pt modelId="{E2F9F305-4C5B-4DA6-9042-18506A37201A}" type="pres">
      <dgm:prSet presAssocID="{2D787396-3194-49C6-88E7-3168D3CEAEF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71E04FEC-2FC2-45D4-A6C8-32AE7125A645}" type="pres">
      <dgm:prSet presAssocID="{2D787396-3194-49C6-88E7-3168D3CEAEFF}" presName="dummyMaxCanvas" presStyleCnt="0">
        <dgm:presLayoutVars/>
      </dgm:prSet>
      <dgm:spPr/>
    </dgm:pt>
    <dgm:pt modelId="{67C001F4-0EE5-4B58-9873-0E07B9BC01A1}" type="pres">
      <dgm:prSet presAssocID="{2D787396-3194-49C6-88E7-3168D3CEAEF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EC815DC-A3BE-4695-A320-7B6EFA0F5E90}" type="pres">
      <dgm:prSet presAssocID="{2D787396-3194-49C6-88E7-3168D3CEAEF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48D3697-7987-44F7-BE3A-91B80DFA1234}" type="pres">
      <dgm:prSet presAssocID="{2D787396-3194-49C6-88E7-3168D3CEAEF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2689F73-CAFF-412D-A12E-0A8826A595F1}" type="pres">
      <dgm:prSet presAssocID="{2D787396-3194-49C6-88E7-3168D3CEAEF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D2AFAC1-C5AD-48BD-8B08-E5565AB59833}" type="pres">
      <dgm:prSet presAssocID="{2D787396-3194-49C6-88E7-3168D3CEAEF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98F2A69-8861-4BE5-B995-D607A6950CB1}" type="pres">
      <dgm:prSet presAssocID="{2D787396-3194-49C6-88E7-3168D3CEAEF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9EA00C1-4488-470B-9EEB-76C339947363}" type="pres">
      <dgm:prSet presAssocID="{2D787396-3194-49C6-88E7-3168D3CEAEF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C6D443E-968C-436A-A4E0-DF296842FEC3}" type="pres">
      <dgm:prSet presAssocID="{2D787396-3194-49C6-88E7-3168D3CEAEF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2FCE16E3-B2F3-424B-B11E-FAE5CDC30AFF}" srcId="{2D787396-3194-49C6-88E7-3168D3CEAEFF}" destId="{2ACEC6B5-5BE7-40C4-B52F-81A25118974C}" srcOrd="0" destOrd="0" parTransId="{02A1C4E7-5A69-4EEB-A0FD-3AD3C29BFA71}" sibTransId="{9ED2C5EC-0E85-4054-ACBF-00F32A2CF0F1}"/>
    <dgm:cxn modelId="{10769A58-2135-4EFD-91DF-C068111C369E}" srcId="{2D787396-3194-49C6-88E7-3168D3CEAEFF}" destId="{BDA53CE5-90C4-4AB0-9E40-B930A2D58947}" srcOrd="2" destOrd="0" parTransId="{500B907F-96BC-4EDD-8F15-A25E76A829F5}" sibTransId="{4857E1A5-F591-44A1-A676-15D3DEF777C6}"/>
    <dgm:cxn modelId="{8A412567-D615-4D3C-A75D-6B376FB1AD3B}" type="presOf" srcId="{2ACEC6B5-5BE7-40C4-B52F-81A25118974C}" destId="{67C001F4-0EE5-4B58-9873-0E07B9BC01A1}" srcOrd="0" destOrd="0" presId="urn:microsoft.com/office/officeart/2005/8/layout/vProcess5"/>
    <dgm:cxn modelId="{1A77FAAE-CA43-45D3-9AAE-8A1D8D813BD7}" type="presOf" srcId="{9ED2C5EC-0E85-4054-ACBF-00F32A2CF0F1}" destId="{B2689F73-CAFF-412D-A12E-0A8826A595F1}" srcOrd="0" destOrd="0" presId="urn:microsoft.com/office/officeart/2005/8/layout/vProcess5"/>
    <dgm:cxn modelId="{C324FA1E-97EA-4B23-AF86-2B22B34748F2}" type="presOf" srcId="{6DE7C196-F945-49E9-8ED2-5B2E60FEEEF6}" destId="{9EC815DC-A3BE-4695-A320-7B6EFA0F5E90}" srcOrd="0" destOrd="0" presId="urn:microsoft.com/office/officeart/2005/8/layout/vProcess5"/>
    <dgm:cxn modelId="{6364DB50-C3F7-4779-AD15-C35DEF70EAB5}" srcId="{2D787396-3194-49C6-88E7-3168D3CEAEFF}" destId="{6DE7C196-F945-49E9-8ED2-5B2E60FEEEF6}" srcOrd="1" destOrd="0" parTransId="{85156A61-CC92-41B0-BDA8-78CD11BFEFDA}" sibTransId="{28F2FCB3-62D4-4851-B33D-11BFB3F6AC74}"/>
    <dgm:cxn modelId="{8563EE9E-BFDC-4043-8C90-03420056BD93}" type="presOf" srcId="{2ACEC6B5-5BE7-40C4-B52F-81A25118974C}" destId="{798F2A69-8861-4BE5-B995-D607A6950CB1}" srcOrd="1" destOrd="0" presId="urn:microsoft.com/office/officeart/2005/8/layout/vProcess5"/>
    <dgm:cxn modelId="{23DAF6AD-6163-4007-B3E3-51F7DF1441A7}" type="presOf" srcId="{BDA53CE5-90C4-4AB0-9E40-B930A2D58947}" destId="{EC6D443E-968C-436A-A4E0-DF296842FEC3}" srcOrd="1" destOrd="0" presId="urn:microsoft.com/office/officeart/2005/8/layout/vProcess5"/>
    <dgm:cxn modelId="{BE8321A1-6D01-4A7E-AB5E-63DF0BA01AEA}" type="presOf" srcId="{28F2FCB3-62D4-4851-B33D-11BFB3F6AC74}" destId="{DD2AFAC1-C5AD-48BD-8B08-E5565AB59833}" srcOrd="0" destOrd="0" presId="urn:microsoft.com/office/officeart/2005/8/layout/vProcess5"/>
    <dgm:cxn modelId="{C5B614F7-CA47-401C-B0FC-6D216B6C9D8A}" type="presOf" srcId="{BDA53CE5-90C4-4AB0-9E40-B930A2D58947}" destId="{D48D3697-7987-44F7-BE3A-91B80DFA1234}" srcOrd="0" destOrd="0" presId="urn:microsoft.com/office/officeart/2005/8/layout/vProcess5"/>
    <dgm:cxn modelId="{4576C151-1FB8-423B-9290-27C26CDF9786}" type="presOf" srcId="{6DE7C196-F945-49E9-8ED2-5B2E60FEEEF6}" destId="{C9EA00C1-4488-470B-9EEB-76C339947363}" srcOrd="1" destOrd="0" presId="urn:microsoft.com/office/officeart/2005/8/layout/vProcess5"/>
    <dgm:cxn modelId="{26F980CF-A03E-43BB-8980-BF6572004439}" type="presOf" srcId="{2D787396-3194-49C6-88E7-3168D3CEAEFF}" destId="{E2F9F305-4C5B-4DA6-9042-18506A37201A}" srcOrd="0" destOrd="0" presId="urn:microsoft.com/office/officeart/2005/8/layout/vProcess5"/>
    <dgm:cxn modelId="{5A208076-3AB1-42BB-B3AE-163034BADAE4}" type="presParOf" srcId="{E2F9F305-4C5B-4DA6-9042-18506A37201A}" destId="{71E04FEC-2FC2-45D4-A6C8-32AE7125A645}" srcOrd="0" destOrd="0" presId="urn:microsoft.com/office/officeart/2005/8/layout/vProcess5"/>
    <dgm:cxn modelId="{B731C09C-66DF-44DF-9069-C76675905501}" type="presParOf" srcId="{E2F9F305-4C5B-4DA6-9042-18506A37201A}" destId="{67C001F4-0EE5-4B58-9873-0E07B9BC01A1}" srcOrd="1" destOrd="0" presId="urn:microsoft.com/office/officeart/2005/8/layout/vProcess5"/>
    <dgm:cxn modelId="{21E63FFF-CA09-4FCA-841C-05356E19CDBD}" type="presParOf" srcId="{E2F9F305-4C5B-4DA6-9042-18506A37201A}" destId="{9EC815DC-A3BE-4695-A320-7B6EFA0F5E90}" srcOrd="2" destOrd="0" presId="urn:microsoft.com/office/officeart/2005/8/layout/vProcess5"/>
    <dgm:cxn modelId="{9A0561D7-1D15-4F55-A1D2-869364F263A1}" type="presParOf" srcId="{E2F9F305-4C5B-4DA6-9042-18506A37201A}" destId="{D48D3697-7987-44F7-BE3A-91B80DFA1234}" srcOrd="3" destOrd="0" presId="urn:microsoft.com/office/officeart/2005/8/layout/vProcess5"/>
    <dgm:cxn modelId="{3B1F2FBA-2FAF-4FF8-B845-46A269354DF5}" type="presParOf" srcId="{E2F9F305-4C5B-4DA6-9042-18506A37201A}" destId="{B2689F73-CAFF-412D-A12E-0A8826A595F1}" srcOrd="4" destOrd="0" presId="urn:microsoft.com/office/officeart/2005/8/layout/vProcess5"/>
    <dgm:cxn modelId="{DF343237-312F-471B-88EC-BB9CD941ED45}" type="presParOf" srcId="{E2F9F305-4C5B-4DA6-9042-18506A37201A}" destId="{DD2AFAC1-C5AD-48BD-8B08-E5565AB59833}" srcOrd="5" destOrd="0" presId="urn:microsoft.com/office/officeart/2005/8/layout/vProcess5"/>
    <dgm:cxn modelId="{267C2FC6-0BFD-4B3E-976D-5F83C3595ED6}" type="presParOf" srcId="{E2F9F305-4C5B-4DA6-9042-18506A37201A}" destId="{798F2A69-8861-4BE5-B995-D607A6950CB1}" srcOrd="6" destOrd="0" presId="urn:microsoft.com/office/officeart/2005/8/layout/vProcess5"/>
    <dgm:cxn modelId="{06242A49-39E3-4F3E-89DF-E25E325EE003}" type="presParOf" srcId="{E2F9F305-4C5B-4DA6-9042-18506A37201A}" destId="{C9EA00C1-4488-470B-9EEB-76C339947363}" srcOrd="7" destOrd="0" presId="urn:microsoft.com/office/officeart/2005/8/layout/vProcess5"/>
    <dgm:cxn modelId="{E40A078F-36D8-4560-A0A0-46B822DE2EFD}" type="presParOf" srcId="{E2F9F305-4C5B-4DA6-9042-18506A37201A}" destId="{EC6D443E-968C-436A-A4E0-DF296842FEC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CF7CE2-FDA7-4928-A556-DB32B29B489C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D49B6A1-C460-4EC0-9D41-36C153FF14AD}">
      <dgm:prSet/>
      <dgm:spPr/>
      <dgm:t>
        <a:bodyPr/>
        <a:lstStyle/>
        <a:p>
          <a:r>
            <a:rPr lang="sl-SI"/>
            <a:t>V šolo pojdimo pravočasno.</a:t>
          </a:r>
          <a:endParaRPr lang="en-US"/>
        </a:p>
      </dgm:t>
    </dgm:pt>
    <dgm:pt modelId="{DB3AF657-2DF8-4D76-AAB8-4393CAF1019A}" type="parTrans" cxnId="{E298BF7D-7E45-47E1-829A-793DA74ECA7A}">
      <dgm:prSet/>
      <dgm:spPr/>
      <dgm:t>
        <a:bodyPr/>
        <a:lstStyle/>
        <a:p>
          <a:endParaRPr lang="en-US"/>
        </a:p>
      </dgm:t>
    </dgm:pt>
    <dgm:pt modelId="{BE12F88A-871E-4686-95A3-2112C0CAADA3}" type="sibTrans" cxnId="{E298BF7D-7E45-47E1-829A-793DA74ECA7A}">
      <dgm:prSet/>
      <dgm:spPr/>
      <dgm:t>
        <a:bodyPr/>
        <a:lstStyle/>
        <a:p>
          <a:endParaRPr lang="en-US"/>
        </a:p>
      </dgm:t>
    </dgm:pt>
    <dgm:pt modelId="{948C949A-1F6C-4190-87CC-7F561DC059A1}">
      <dgm:prSet/>
      <dgm:spPr/>
      <dgm:t>
        <a:bodyPr/>
        <a:lstStyle/>
        <a:p>
          <a:r>
            <a:rPr lang="sl-SI"/>
            <a:t>Oblecimo se v oblačila, ki so svetlejša in bolj opazna, da smo v prometu bolj vidni.</a:t>
          </a:r>
          <a:endParaRPr lang="en-US"/>
        </a:p>
      </dgm:t>
    </dgm:pt>
    <dgm:pt modelId="{7C7940D5-02F7-4685-AAF9-6D4EA07147F0}" type="parTrans" cxnId="{6F82B0D3-E79B-4FF7-A5E5-69B9CAE454D0}">
      <dgm:prSet/>
      <dgm:spPr/>
      <dgm:t>
        <a:bodyPr/>
        <a:lstStyle/>
        <a:p>
          <a:endParaRPr lang="en-US"/>
        </a:p>
      </dgm:t>
    </dgm:pt>
    <dgm:pt modelId="{23E70595-50EE-42FB-B35D-1DFD082ED85B}" type="sibTrans" cxnId="{6F82B0D3-E79B-4FF7-A5E5-69B9CAE454D0}">
      <dgm:prSet/>
      <dgm:spPr/>
      <dgm:t>
        <a:bodyPr/>
        <a:lstStyle/>
        <a:p>
          <a:endParaRPr lang="en-US"/>
        </a:p>
      </dgm:t>
    </dgm:pt>
    <dgm:pt modelId="{5DB39B7A-753E-4C74-AF7E-7898236E8171}">
      <dgm:prSet/>
      <dgm:spPr/>
      <dgm:t>
        <a:bodyPr/>
        <a:lstStyle/>
        <a:p>
          <a:r>
            <a:rPr lang="sl-SI"/>
            <a:t>Cesto prečkajmo tam, kjer je varno in dobro vidimo v obe smeri ceste.</a:t>
          </a:r>
          <a:endParaRPr lang="en-US"/>
        </a:p>
      </dgm:t>
    </dgm:pt>
    <dgm:pt modelId="{FD2C768D-192D-4751-B724-2D96F53BCF1D}" type="parTrans" cxnId="{95899EC1-4D6A-4296-AB9B-73978142D2E7}">
      <dgm:prSet/>
      <dgm:spPr/>
      <dgm:t>
        <a:bodyPr/>
        <a:lstStyle/>
        <a:p>
          <a:endParaRPr lang="en-US"/>
        </a:p>
      </dgm:t>
    </dgm:pt>
    <dgm:pt modelId="{8C8FCFD6-1707-4A1F-BA1F-7874FFCD4DF4}" type="sibTrans" cxnId="{95899EC1-4D6A-4296-AB9B-73978142D2E7}">
      <dgm:prSet/>
      <dgm:spPr/>
      <dgm:t>
        <a:bodyPr/>
        <a:lstStyle/>
        <a:p>
          <a:endParaRPr lang="en-US"/>
        </a:p>
      </dgm:t>
    </dgm:pt>
    <dgm:pt modelId="{00B23668-4CF7-4A57-9397-07B172ADFE54}">
      <dgm:prSet/>
      <dgm:spPr/>
      <dgm:t>
        <a:bodyPr/>
        <a:lstStyle/>
        <a:p>
          <a:r>
            <a:rPr lang="sl-SI"/>
            <a:t>Preden stopimo na cesto (ali označen prehod za pešce), visoko dvignemo roko. </a:t>
          </a:r>
          <a:endParaRPr lang="en-US"/>
        </a:p>
      </dgm:t>
    </dgm:pt>
    <dgm:pt modelId="{96CE2D21-C226-499A-A7D3-45E9046E93F0}" type="parTrans" cxnId="{260CA5F4-B582-4E2B-9B98-256646EF4FCA}">
      <dgm:prSet/>
      <dgm:spPr/>
      <dgm:t>
        <a:bodyPr/>
        <a:lstStyle/>
        <a:p>
          <a:endParaRPr lang="en-US"/>
        </a:p>
      </dgm:t>
    </dgm:pt>
    <dgm:pt modelId="{2A5E01DE-D82C-4C04-8D5C-28D61765214C}" type="sibTrans" cxnId="{260CA5F4-B582-4E2B-9B98-256646EF4FCA}">
      <dgm:prSet/>
      <dgm:spPr/>
      <dgm:t>
        <a:bodyPr/>
        <a:lstStyle/>
        <a:p>
          <a:endParaRPr lang="en-US"/>
        </a:p>
      </dgm:t>
    </dgm:pt>
    <dgm:pt modelId="{A33D7514-5120-4FC9-B9D6-28F03015CC96}" type="pres">
      <dgm:prSet presAssocID="{5FCF7CE2-FDA7-4928-A556-DB32B29B489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871970AB-AE49-42F7-ADF0-1B980ACFE432}" type="pres">
      <dgm:prSet presAssocID="{5FCF7CE2-FDA7-4928-A556-DB32B29B489C}" presName="diamond" presStyleLbl="bgShp" presStyleIdx="0" presStyleCnt="1"/>
      <dgm:spPr/>
    </dgm:pt>
    <dgm:pt modelId="{8AB36FFE-D526-4FF7-B3D9-9C03643D132E}" type="pres">
      <dgm:prSet presAssocID="{5FCF7CE2-FDA7-4928-A556-DB32B29B489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607A95D-8382-4F86-A85A-5804DDDA0813}" type="pres">
      <dgm:prSet presAssocID="{5FCF7CE2-FDA7-4928-A556-DB32B29B489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A6DB8E6-0321-4D1B-AE33-84B05578B6CF}" type="pres">
      <dgm:prSet presAssocID="{5FCF7CE2-FDA7-4928-A556-DB32B29B489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F05FC42-AF6F-47E8-B5F7-61A6E2563E91}" type="pres">
      <dgm:prSet presAssocID="{5FCF7CE2-FDA7-4928-A556-DB32B29B489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95899EC1-4D6A-4296-AB9B-73978142D2E7}" srcId="{5FCF7CE2-FDA7-4928-A556-DB32B29B489C}" destId="{5DB39B7A-753E-4C74-AF7E-7898236E8171}" srcOrd="2" destOrd="0" parTransId="{FD2C768D-192D-4751-B724-2D96F53BCF1D}" sibTransId="{8C8FCFD6-1707-4A1F-BA1F-7874FFCD4DF4}"/>
    <dgm:cxn modelId="{E298BF7D-7E45-47E1-829A-793DA74ECA7A}" srcId="{5FCF7CE2-FDA7-4928-A556-DB32B29B489C}" destId="{9D49B6A1-C460-4EC0-9D41-36C153FF14AD}" srcOrd="0" destOrd="0" parTransId="{DB3AF657-2DF8-4D76-AAB8-4393CAF1019A}" sibTransId="{BE12F88A-871E-4686-95A3-2112C0CAADA3}"/>
    <dgm:cxn modelId="{1DDC0940-4AC9-4827-B34A-2948390AE8C4}" type="presOf" srcId="{5DB39B7A-753E-4C74-AF7E-7898236E8171}" destId="{6A6DB8E6-0321-4D1B-AE33-84B05578B6CF}" srcOrd="0" destOrd="0" presId="urn:microsoft.com/office/officeart/2005/8/layout/matrix3"/>
    <dgm:cxn modelId="{260CA5F4-B582-4E2B-9B98-256646EF4FCA}" srcId="{5FCF7CE2-FDA7-4928-A556-DB32B29B489C}" destId="{00B23668-4CF7-4A57-9397-07B172ADFE54}" srcOrd="3" destOrd="0" parTransId="{96CE2D21-C226-499A-A7D3-45E9046E93F0}" sibTransId="{2A5E01DE-D82C-4C04-8D5C-28D61765214C}"/>
    <dgm:cxn modelId="{6F82B0D3-E79B-4FF7-A5E5-69B9CAE454D0}" srcId="{5FCF7CE2-FDA7-4928-A556-DB32B29B489C}" destId="{948C949A-1F6C-4190-87CC-7F561DC059A1}" srcOrd="1" destOrd="0" parTransId="{7C7940D5-02F7-4685-AAF9-6D4EA07147F0}" sibTransId="{23E70595-50EE-42FB-B35D-1DFD082ED85B}"/>
    <dgm:cxn modelId="{DE426418-D986-4136-832E-5DED2B108BD7}" type="presOf" srcId="{00B23668-4CF7-4A57-9397-07B172ADFE54}" destId="{DF05FC42-AF6F-47E8-B5F7-61A6E2563E91}" srcOrd="0" destOrd="0" presId="urn:microsoft.com/office/officeart/2005/8/layout/matrix3"/>
    <dgm:cxn modelId="{F990F8FE-8521-44E4-B8E1-735ED2D0AF0E}" type="presOf" srcId="{9D49B6A1-C460-4EC0-9D41-36C153FF14AD}" destId="{8AB36FFE-D526-4FF7-B3D9-9C03643D132E}" srcOrd="0" destOrd="0" presId="urn:microsoft.com/office/officeart/2005/8/layout/matrix3"/>
    <dgm:cxn modelId="{643566C6-B01C-41C4-ADBA-6B0A9CB7C9AC}" type="presOf" srcId="{948C949A-1F6C-4190-87CC-7F561DC059A1}" destId="{E607A95D-8382-4F86-A85A-5804DDDA0813}" srcOrd="0" destOrd="0" presId="urn:microsoft.com/office/officeart/2005/8/layout/matrix3"/>
    <dgm:cxn modelId="{1F2AABC7-3E76-4859-971E-2DFE5B658D4D}" type="presOf" srcId="{5FCF7CE2-FDA7-4928-A556-DB32B29B489C}" destId="{A33D7514-5120-4FC9-B9D6-28F03015CC96}" srcOrd="0" destOrd="0" presId="urn:microsoft.com/office/officeart/2005/8/layout/matrix3"/>
    <dgm:cxn modelId="{7FCB4C8C-98CD-4B7B-AE54-6317EBA1C47C}" type="presParOf" srcId="{A33D7514-5120-4FC9-B9D6-28F03015CC96}" destId="{871970AB-AE49-42F7-ADF0-1B980ACFE432}" srcOrd="0" destOrd="0" presId="urn:microsoft.com/office/officeart/2005/8/layout/matrix3"/>
    <dgm:cxn modelId="{91D11F9A-B6C0-4D7F-864B-AB3620139C41}" type="presParOf" srcId="{A33D7514-5120-4FC9-B9D6-28F03015CC96}" destId="{8AB36FFE-D526-4FF7-B3D9-9C03643D132E}" srcOrd="1" destOrd="0" presId="urn:microsoft.com/office/officeart/2005/8/layout/matrix3"/>
    <dgm:cxn modelId="{4555D71C-CEA4-4E30-B997-0896A11DF4CA}" type="presParOf" srcId="{A33D7514-5120-4FC9-B9D6-28F03015CC96}" destId="{E607A95D-8382-4F86-A85A-5804DDDA0813}" srcOrd="2" destOrd="0" presId="urn:microsoft.com/office/officeart/2005/8/layout/matrix3"/>
    <dgm:cxn modelId="{ED32720B-5116-428F-B829-BAC60334EBA2}" type="presParOf" srcId="{A33D7514-5120-4FC9-B9D6-28F03015CC96}" destId="{6A6DB8E6-0321-4D1B-AE33-84B05578B6CF}" srcOrd="3" destOrd="0" presId="urn:microsoft.com/office/officeart/2005/8/layout/matrix3"/>
    <dgm:cxn modelId="{631DA1C2-2532-4C76-83B0-B0AE3C6EB21E}" type="presParOf" srcId="{A33D7514-5120-4FC9-B9D6-28F03015CC96}" destId="{DF05FC42-AF6F-47E8-B5F7-61A6E2563E9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C77E7-C56E-4486-80EC-4240B4DB7801}">
      <dsp:nvSpPr>
        <dsp:cNvPr id="0" name=""/>
        <dsp:cNvSpPr/>
      </dsp:nvSpPr>
      <dsp:spPr>
        <a:xfrm>
          <a:off x="48170" y="660"/>
          <a:ext cx="2210431" cy="13262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/>
            <a:t>Hodimo po pločniku ali po skrajni levi strani cestišča.</a:t>
          </a:r>
          <a:endParaRPr lang="en-US" sz="1600" kern="1200" dirty="0"/>
        </a:p>
      </dsp:txBody>
      <dsp:txXfrm>
        <a:off x="48170" y="660"/>
        <a:ext cx="2210431" cy="1326259"/>
      </dsp:txXfrm>
    </dsp:sp>
    <dsp:sp modelId="{B09D0659-54FA-4087-A72F-9BE1AB2E7BFA}">
      <dsp:nvSpPr>
        <dsp:cNvPr id="0" name=""/>
        <dsp:cNvSpPr/>
      </dsp:nvSpPr>
      <dsp:spPr>
        <a:xfrm>
          <a:off x="2479645" y="660"/>
          <a:ext cx="2210431" cy="13262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/>
            <a:t>V skupini hodimo po desni strani cestišča.</a:t>
          </a:r>
          <a:endParaRPr lang="en-US" sz="1600" kern="1200" dirty="0"/>
        </a:p>
      </dsp:txBody>
      <dsp:txXfrm>
        <a:off x="2479645" y="660"/>
        <a:ext cx="2210431" cy="1326259"/>
      </dsp:txXfrm>
    </dsp:sp>
    <dsp:sp modelId="{CCE882C3-6486-478F-92A6-DBD0347D6578}">
      <dsp:nvSpPr>
        <dsp:cNvPr id="0" name=""/>
        <dsp:cNvSpPr/>
      </dsp:nvSpPr>
      <dsp:spPr>
        <a:xfrm>
          <a:off x="4911120" y="660"/>
          <a:ext cx="2210431" cy="13262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/>
            <a:t>V mraku ali ponoči nosimo svetla oblačila in kresničko.</a:t>
          </a:r>
          <a:endParaRPr lang="en-US" sz="1600" kern="1200"/>
        </a:p>
      </dsp:txBody>
      <dsp:txXfrm>
        <a:off x="4911120" y="660"/>
        <a:ext cx="2210431" cy="1326259"/>
      </dsp:txXfrm>
    </dsp:sp>
    <dsp:sp modelId="{50082C01-61F6-4A15-84C7-28AD7DEA4267}">
      <dsp:nvSpPr>
        <dsp:cNvPr id="0" name=""/>
        <dsp:cNvSpPr/>
      </dsp:nvSpPr>
      <dsp:spPr>
        <a:xfrm>
          <a:off x="7342595" y="660"/>
          <a:ext cx="2210431" cy="13262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/>
            <a:t>Cesto prečkamo na prehodu za pešce.</a:t>
          </a:r>
          <a:endParaRPr lang="en-US" sz="1600" kern="1200"/>
        </a:p>
      </dsp:txBody>
      <dsp:txXfrm>
        <a:off x="7342595" y="660"/>
        <a:ext cx="2210431" cy="1326259"/>
      </dsp:txXfrm>
    </dsp:sp>
    <dsp:sp modelId="{EC3BF9DE-694F-497B-9B1E-16B4D97702E1}">
      <dsp:nvSpPr>
        <dsp:cNvPr id="0" name=""/>
        <dsp:cNvSpPr/>
      </dsp:nvSpPr>
      <dsp:spPr>
        <a:xfrm>
          <a:off x="2479645" y="1547963"/>
          <a:ext cx="2210431" cy="132625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/>
            <a:t>S kolesom se lahko samostojno vključimo v promet, ko imamo opravljen kolesarski izpit in smo stari najmanj 8 let.</a:t>
          </a:r>
          <a:endParaRPr lang="en-US" sz="1600" kern="1200"/>
        </a:p>
      </dsp:txBody>
      <dsp:txXfrm>
        <a:off x="2479645" y="1547963"/>
        <a:ext cx="2210431" cy="1326259"/>
      </dsp:txXfrm>
    </dsp:sp>
    <dsp:sp modelId="{2A3E171C-E5D0-4332-8B9A-1F3937CB4E95}">
      <dsp:nvSpPr>
        <dsp:cNvPr id="0" name=""/>
        <dsp:cNvSpPr/>
      </dsp:nvSpPr>
      <dsp:spPr>
        <a:xfrm>
          <a:off x="4911120" y="1547963"/>
          <a:ext cx="2210431" cy="13262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/>
            <a:t>V avtu sedimo zadaj do dopolnjenega 12. leta starosti ali do višine 150 cm. </a:t>
          </a:r>
          <a:endParaRPr lang="en-US" sz="1600" kern="1200"/>
        </a:p>
      </dsp:txBody>
      <dsp:txXfrm>
        <a:off x="4911120" y="1547963"/>
        <a:ext cx="2210431" cy="13262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001F4-0EE5-4B58-9873-0E07B9BC01A1}">
      <dsp:nvSpPr>
        <dsp:cNvPr id="0" name=""/>
        <dsp:cNvSpPr/>
      </dsp:nvSpPr>
      <dsp:spPr>
        <a:xfrm>
          <a:off x="0" y="0"/>
          <a:ext cx="5027077" cy="15745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/>
            <a:t>Vsaka šola ima izdelan načrt varnih šolskih poti.</a:t>
          </a:r>
          <a:endParaRPr lang="en-US" sz="2600" kern="1200" dirty="0"/>
        </a:p>
      </dsp:txBody>
      <dsp:txXfrm>
        <a:off x="46118" y="46118"/>
        <a:ext cx="3327965" cy="1482361"/>
      </dsp:txXfrm>
    </dsp:sp>
    <dsp:sp modelId="{9EC815DC-A3BE-4695-A320-7B6EFA0F5E90}">
      <dsp:nvSpPr>
        <dsp:cNvPr id="0" name=""/>
        <dsp:cNvSpPr/>
      </dsp:nvSpPr>
      <dsp:spPr>
        <a:xfrm>
          <a:off x="443565" y="1837029"/>
          <a:ext cx="5027077" cy="15745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/>
            <a:t>Na zemljevidu so označene poti, po katerih učenci hodijo v šolo. </a:t>
          </a:r>
          <a:endParaRPr lang="en-US" sz="2600" kern="1200"/>
        </a:p>
      </dsp:txBody>
      <dsp:txXfrm>
        <a:off x="489683" y="1883147"/>
        <a:ext cx="3467787" cy="1482361"/>
      </dsp:txXfrm>
    </dsp:sp>
    <dsp:sp modelId="{D48D3697-7987-44F7-BE3A-91B80DFA1234}">
      <dsp:nvSpPr>
        <dsp:cNvPr id="0" name=""/>
        <dsp:cNvSpPr/>
      </dsp:nvSpPr>
      <dsp:spPr>
        <a:xfrm>
          <a:off x="887131" y="3674059"/>
          <a:ext cx="5027077" cy="15745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/>
            <a:t>Z rdečo barvo so ponavadi označeni tisti deli poti, ki so nevarni. </a:t>
          </a:r>
          <a:endParaRPr lang="en-US" sz="2600" kern="1200"/>
        </a:p>
      </dsp:txBody>
      <dsp:txXfrm>
        <a:off x="933249" y="3720177"/>
        <a:ext cx="3467787" cy="1482361"/>
      </dsp:txXfrm>
    </dsp:sp>
    <dsp:sp modelId="{B2689F73-CAFF-412D-A12E-0A8826A595F1}">
      <dsp:nvSpPr>
        <dsp:cNvPr id="0" name=""/>
        <dsp:cNvSpPr/>
      </dsp:nvSpPr>
      <dsp:spPr>
        <a:xfrm>
          <a:off x="4003589" y="1194069"/>
          <a:ext cx="1023488" cy="1023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233874" y="1194069"/>
        <a:ext cx="562918" cy="770175"/>
      </dsp:txXfrm>
    </dsp:sp>
    <dsp:sp modelId="{DD2AFAC1-C5AD-48BD-8B08-E5565AB59833}">
      <dsp:nvSpPr>
        <dsp:cNvPr id="0" name=""/>
        <dsp:cNvSpPr/>
      </dsp:nvSpPr>
      <dsp:spPr>
        <a:xfrm>
          <a:off x="4447155" y="3020602"/>
          <a:ext cx="1023488" cy="1023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677440" y="3020602"/>
        <a:ext cx="562918" cy="7701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970AB-AE49-42F7-ADF0-1B980ACFE432}">
      <dsp:nvSpPr>
        <dsp:cNvPr id="0" name=""/>
        <dsp:cNvSpPr/>
      </dsp:nvSpPr>
      <dsp:spPr>
        <a:xfrm>
          <a:off x="332776" y="0"/>
          <a:ext cx="5248656" cy="524865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B36FFE-D526-4FF7-B3D9-9C03643D132E}">
      <dsp:nvSpPr>
        <dsp:cNvPr id="0" name=""/>
        <dsp:cNvSpPr/>
      </dsp:nvSpPr>
      <dsp:spPr>
        <a:xfrm>
          <a:off x="831398" y="498622"/>
          <a:ext cx="2046976" cy="2046976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/>
            <a:t>V šolo pojdimo pravočasno.</a:t>
          </a:r>
          <a:endParaRPr lang="en-US" sz="2100" kern="1200"/>
        </a:p>
      </dsp:txBody>
      <dsp:txXfrm>
        <a:off x="931323" y="598547"/>
        <a:ext cx="1847126" cy="1847126"/>
      </dsp:txXfrm>
    </dsp:sp>
    <dsp:sp modelId="{E607A95D-8382-4F86-A85A-5804DDDA0813}">
      <dsp:nvSpPr>
        <dsp:cNvPr id="0" name=""/>
        <dsp:cNvSpPr/>
      </dsp:nvSpPr>
      <dsp:spPr>
        <a:xfrm>
          <a:off x="3035834" y="498622"/>
          <a:ext cx="2046976" cy="2046976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/>
            <a:t>Oblecimo se v oblačila, ki so svetlejša in bolj opazna, da smo v prometu bolj vidni.</a:t>
          </a:r>
          <a:endParaRPr lang="en-US" sz="2100" kern="1200"/>
        </a:p>
      </dsp:txBody>
      <dsp:txXfrm>
        <a:off x="3135759" y="598547"/>
        <a:ext cx="1847126" cy="1847126"/>
      </dsp:txXfrm>
    </dsp:sp>
    <dsp:sp modelId="{6A6DB8E6-0321-4D1B-AE33-84B05578B6CF}">
      <dsp:nvSpPr>
        <dsp:cNvPr id="0" name=""/>
        <dsp:cNvSpPr/>
      </dsp:nvSpPr>
      <dsp:spPr>
        <a:xfrm>
          <a:off x="831398" y="2703058"/>
          <a:ext cx="2046976" cy="2046976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/>
            <a:t>Cesto prečkajmo tam, kjer je varno in dobro vidimo v obe smeri ceste.</a:t>
          </a:r>
          <a:endParaRPr lang="en-US" sz="2100" kern="1200"/>
        </a:p>
      </dsp:txBody>
      <dsp:txXfrm>
        <a:off x="931323" y="2802983"/>
        <a:ext cx="1847126" cy="1847126"/>
      </dsp:txXfrm>
    </dsp:sp>
    <dsp:sp modelId="{DF05FC42-AF6F-47E8-B5F7-61A6E2563E91}">
      <dsp:nvSpPr>
        <dsp:cNvPr id="0" name=""/>
        <dsp:cNvSpPr/>
      </dsp:nvSpPr>
      <dsp:spPr>
        <a:xfrm>
          <a:off x="3035834" y="2703058"/>
          <a:ext cx="2046976" cy="2046976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/>
            <a:t>Preden stopimo na cesto (ali označen prehod za pešce), visoko dvignemo roko. </a:t>
          </a:r>
          <a:endParaRPr lang="en-US" sz="2100" kern="1200"/>
        </a:p>
      </dsp:txBody>
      <dsp:txXfrm>
        <a:off x="3135759" y="2802983"/>
        <a:ext cx="1847126" cy="1847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9A6EE-341D-45A9-9630-F1B81F1B514B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79373-438D-4353-B06B-CD6EB611E1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8132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E76702E-10E0-495B-8EA0-854C6D25DC41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Sašo Oberski, prof.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761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6FE9-94B2-4C20-834B-A1A0DAE29CDB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Sašo Oberski, prof.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3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E7C3-A3FF-4359-AF98-B3E7729A9084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Sašo Oberski, prof.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715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46A3-3183-4AAD-B323-5B547FFCAAE3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Sašo Oberski, prof.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124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ADE0-EC72-44AB-ADB8-3B41F4E09864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Sašo Oberski, prof.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47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9F67-E6CB-4853-B2D6-7104A5072EBB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Sašo Oberski, prof.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695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124D-D0DF-480E-B569-25A779E30558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Sašo Oberski, prof.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565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B8A1-762E-4D75-AB78-89F1DEB50A61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Sašo Oberski, prof.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76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71D6-AD32-40A3-B986-E185E129F9EA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Sašo Oberski, prof.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B425-B944-4167-9ECF-4BA3006B22EE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Sašo Oberski, prof.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9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3A4D-546D-4A0E-B715-00387F32E10F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Sašo Oberski, prof.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919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9D93-F881-44DE-962F-3AC7F81B5C27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Sašo Oberski, prof.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30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4D3A-C6B4-4517-ABF9-6315801B87C9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Sašo Oberski, prof.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22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9C1B-B01A-403B-A25A-A8C001BC42E3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Sašo Oberski, prof.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3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97A3-1A79-43D5-83EA-45372F255F6D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Sašo Oberski, prof.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80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6430-4677-4981-8676-FD7E364E2D9C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Sašo Oberski, prof.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45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04DA-DAD1-4CF1-8B4F-25A9ABFA1C75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Sašo Oberski, prof.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5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375FDF-58BE-42ED-A3FD-ADD2673B70C2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Sašo Oberski, prof.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93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1.m4a"/><Relationship Id="rId7" Type="http://schemas.openxmlformats.org/officeDocument/2006/relationships/image" Target="../media/image5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audio" Target="../media/media3.m4a"/><Relationship Id="rId7" Type="http://schemas.openxmlformats.org/officeDocument/2006/relationships/diagramLayout" Target="../diagrams/layout1.xml"/><Relationship Id="rId12" Type="http://schemas.openxmlformats.org/officeDocument/2006/relationships/image" Target="../media/image6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diagramData" Target="../diagrams/data1.xml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microsoft.com/office/2007/relationships/diagramDrawing" Target="../diagrams/drawing1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audio" Target="../media/media4.m4a"/><Relationship Id="rId7" Type="http://schemas.openxmlformats.org/officeDocument/2006/relationships/diagramLayout" Target="../diagrams/layout2.xml"/><Relationship Id="rId12" Type="http://schemas.openxmlformats.org/officeDocument/2006/relationships/image" Target="../media/image6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diagramData" Target="../diagrams/data2.xml"/><Relationship Id="rId11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microsoft.com/office/2007/relationships/diagramDrawing" Target="../diagrams/drawing2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5.m4a"/><Relationship Id="rId7" Type="http://schemas.openxmlformats.org/officeDocument/2006/relationships/image" Target="../media/image11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audio" Target="../media/media6.m4a"/><Relationship Id="rId7" Type="http://schemas.openxmlformats.org/officeDocument/2006/relationships/diagramLayout" Target="../diagrams/layout3.xml"/><Relationship Id="rId12" Type="http://schemas.openxmlformats.org/officeDocument/2006/relationships/image" Target="../media/image6.pn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diagramData" Target="../diagrams/data3.xml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microsoft.com/office/2007/relationships/diagramDrawing" Target="../diagrams/drawing3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hxNtXbQKKp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680E743-9A44-4A46-B4E2-05102C7E00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FC08489-1CDB-451C-89EB-FCD6DFAA7D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EF25681-6F67-486C-B391-2F6202692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770" y="1041401"/>
            <a:ext cx="4538526" cy="2345264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VARNA POT V ŠOLO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D68F9B2-FC6A-44F9-834F-921E2BE17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045" y="3657596"/>
            <a:ext cx="4513252" cy="1933463"/>
          </a:xfrm>
        </p:spPr>
        <p:txBody>
          <a:bodyPr>
            <a:normAutofit/>
          </a:bodyPr>
          <a:lstStyle/>
          <a:p>
            <a:r>
              <a:rPr lang="sl-SI" dirty="0"/>
              <a:t>4. RAZRED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36B6C5D-2D8C-471E-8825-4A31EF8EAD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raffic jam">
            <a:extLst>
              <a:ext uri="{FF2B5EF4-FFF2-40B4-BE49-F238E27FC236}">
                <a16:creationId xmlns:a16="http://schemas.microsoft.com/office/drawing/2014/main" id="{8643D161-1DE2-4B9E-A8CD-A55D01009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4" b="1127"/>
          <a:stretch/>
        </p:blipFill>
        <p:spPr bwMode="auto">
          <a:xfrm>
            <a:off x="1412683" y="1410208"/>
            <a:ext cx="4348925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B2031FF-AB61-4DC6-AC14-F6D1B4ACFE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Zvok 8">
            <a:hlinkClick r:id="" action="ppaction://media"/>
            <a:extLst>
              <a:ext uri="{FF2B5EF4-FFF2-40B4-BE49-F238E27FC236}">
                <a16:creationId xmlns:a16="http://schemas.microsoft.com/office/drawing/2014/main" id="{EDA43BB1-1906-4FF1-8DCB-1BCDCCB9933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10" name="Označba mesta noge 9">
            <a:extLst>
              <a:ext uri="{FF2B5EF4-FFF2-40B4-BE49-F238E27FC236}">
                <a16:creationId xmlns:a16="http://schemas.microsoft.com/office/drawing/2014/main" id="{E39CE328-2A51-45B5-BB0B-443B44A54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2644" y="5802811"/>
            <a:ext cx="5214635" cy="279400"/>
          </a:xfrm>
        </p:spPr>
        <p:txBody>
          <a:bodyPr/>
          <a:lstStyle/>
          <a:p>
            <a:r>
              <a:rPr lang="en-US" dirty="0"/>
              <a:t>Sašo Oberski, prof.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255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2017">
        <p14:vortex dir="r"/>
      </p:transition>
    </mc:Choice>
    <mc:Fallback xmlns="">
      <p:transition spd="slow" advTm="220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56770A-696F-4308-AFBF-1A02053B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04596"/>
            <a:ext cx="7729728" cy="118872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FF0000"/>
                </a:solidFill>
              </a:rPr>
              <a:t>Tudi mi smo udeleženci v prometu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39DA38F-86DE-4FC2-96B7-8D223B166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5"/>
            <a:ext cx="3423215" cy="1747344"/>
          </a:xfrm>
        </p:spPr>
        <p:txBody>
          <a:bodyPr>
            <a:normAutofit fontScale="92500" lnSpcReduction="20000"/>
          </a:bodyPr>
          <a:lstStyle/>
          <a:p>
            <a:r>
              <a:rPr lang="sl-SI" dirty="0"/>
              <a:t>pešci,</a:t>
            </a:r>
          </a:p>
          <a:p>
            <a:r>
              <a:rPr lang="sl-SI" dirty="0"/>
              <a:t>potniki v avtomobilu,</a:t>
            </a:r>
          </a:p>
          <a:p>
            <a:r>
              <a:rPr lang="sl-SI" dirty="0"/>
              <a:t>kolesarji,</a:t>
            </a:r>
          </a:p>
          <a:p>
            <a:r>
              <a:rPr lang="sl-SI" dirty="0"/>
              <a:t>rolkarji.</a:t>
            </a:r>
          </a:p>
          <a:p>
            <a:endParaRPr lang="sl-SI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9BB54222-F9C2-4A8B-B767-EF012BDF4CE2}"/>
              </a:ext>
            </a:extLst>
          </p:cNvPr>
          <p:cNvSpPr txBox="1">
            <a:spLocks/>
          </p:cNvSpPr>
          <p:nvPr/>
        </p:nvSpPr>
        <p:spPr>
          <a:xfrm>
            <a:off x="2231136" y="4633523"/>
            <a:ext cx="7729728" cy="1188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>
                <a:solidFill>
                  <a:srgbClr val="0070C0"/>
                </a:solidFill>
              </a:rPr>
              <a:t>Upoštevajmo prometna pravila, prometne znake, oznake na cesti in semaforje</a:t>
            </a:r>
          </a:p>
        </p:txBody>
      </p:sp>
      <p:pic>
        <p:nvPicPr>
          <p:cNvPr id="2050" name="Picture 2" descr="green light">
            <a:extLst>
              <a:ext uri="{FF2B5EF4-FFF2-40B4-BE49-F238E27FC236}">
                <a16:creationId xmlns:a16="http://schemas.microsoft.com/office/drawing/2014/main" id="{82BE4020-7FB1-4E6C-8FE5-382ED108F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501" y="1847090"/>
            <a:ext cx="2538299" cy="253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vok 5">
            <a:hlinkClick r:id="" action="ppaction://media"/>
            <a:extLst>
              <a:ext uri="{FF2B5EF4-FFF2-40B4-BE49-F238E27FC236}">
                <a16:creationId xmlns:a16="http://schemas.microsoft.com/office/drawing/2014/main" id="{A732C74B-11A4-4128-AE7E-F7EFA960717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7" name="Označba mesta noge 6">
            <a:extLst>
              <a:ext uri="{FF2B5EF4-FFF2-40B4-BE49-F238E27FC236}">
                <a16:creationId xmlns:a16="http://schemas.microsoft.com/office/drawing/2014/main" id="{64EE264A-843C-4486-8DD0-0A819A50B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Sašo Oberski, prof.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4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33"/>
    </mc:Choice>
    <mc:Fallback xmlns="">
      <p:transition spd="slow" advTm="36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BDD3FE-B56F-4AA5-B17F-9BC43AC4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rgbClr val="262626"/>
                </a:solidFill>
              </a:rPr>
              <a:t>Prometna pravila</a:t>
            </a:r>
          </a:p>
        </p:txBody>
      </p:sp>
      <p:graphicFrame>
        <p:nvGraphicFramePr>
          <p:cNvPr id="14" name="Označba mesta vsebine 2">
            <a:extLst>
              <a:ext uri="{FF2B5EF4-FFF2-40B4-BE49-F238E27FC236}">
                <a16:creationId xmlns:a16="http://schemas.microsoft.com/office/drawing/2014/main" id="{6C0FA53C-5646-47F9-93B7-22735ED81E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806096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074" name="Picture 2" descr="Bitmoji Image">
            <a:extLst>
              <a:ext uri="{FF2B5EF4-FFF2-40B4-BE49-F238E27FC236}">
                <a16:creationId xmlns:a16="http://schemas.microsoft.com/office/drawing/2014/main" id="{F3C4D015-1A11-4900-8922-D01092397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849" y="436636"/>
            <a:ext cx="2701018" cy="270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Zvok 15">
            <a:hlinkClick r:id="" action="ppaction://media"/>
            <a:extLst>
              <a:ext uri="{FF2B5EF4-FFF2-40B4-BE49-F238E27FC236}">
                <a16:creationId xmlns:a16="http://schemas.microsoft.com/office/drawing/2014/main" id="{1642F91F-4C9F-4F2C-A647-4BBCB9C3A95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17" name="Označba mesta noge 16">
            <a:extLst>
              <a:ext uri="{FF2B5EF4-FFF2-40B4-BE49-F238E27FC236}">
                <a16:creationId xmlns:a16="http://schemas.microsoft.com/office/drawing/2014/main" id="{B8728095-687B-44CE-8329-77C4197C6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Sašo Oberski, prof.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860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66"/>
    </mc:Choice>
    <mc:Fallback xmlns="">
      <p:transition spd="slow" advTm="89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/>
      <p:bldGraphic spid="1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707075-25D1-495F-9D67-1D706D7A76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540CD5-A20B-4B7C-822A-C9C9A7245F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373FB4E-18B5-4647-981E-6A9760C81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rgbClr val="00B050"/>
                </a:solidFill>
              </a:rPr>
              <a:t>Varna pot v šolo</a:t>
            </a: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5A3E01E-7BC8-4D86-8005-AB7C3F9607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značba mesta vsebine 2">
            <a:extLst>
              <a:ext uri="{FF2B5EF4-FFF2-40B4-BE49-F238E27FC236}">
                <a16:creationId xmlns:a16="http://schemas.microsoft.com/office/drawing/2014/main" id="{C56A2538-9F59-4533-9532-9B1BBF6F13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267902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100" name="Picture 4" descr="Bitmoji Image">
            <a:extLst>
              <a:ext uri="{FF2B5EF4-FFF2-40B4-BE49-F238E27FC236}">
                <a16:creationId xmlns:a16="http://schemas.microsoft.com/office/drawing/2014/main" id="{A01CF024-27F5-4233-978F-165753164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281" y="130628"/>
            <a:ext cx="2805210" cy="280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vok 5">
            <a:hlinkClick r:id="" action="ppaction://media"/>
            <a:extLst>
              <a:ext uri="{FF2B5EF4-FFF2-40B4-BE49-F238E27FC236}">
                <a16:creationId xmlns:a16="http://schemas.microsoft.com/office/drawing/2014/main" id="{34A5AE04-12B5-4A17-AC10-969A8AB8E16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7" name="Označba mesta noge 6">
            <a:extLst>
              <a:ext uri="{FF2B5EF4-FFF2-40B4-BE49-F238E27FC236}">
                <a16:creationId xmlns:a16="http://schemas.microsoft.com/office/drawing/2014/main" id="{324760EF-07DB-408A-93D5-2B41C2A54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Sašo Oberski, prof.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636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54"/>
    </mc:Choice>
    <mc:Fallback xmlns="">
      <p:transition spd="slow" advTm="461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024F6EB-04DC-4C6D-8485-FCD53A4A95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A795FBE-101B-4063-A5FC-8C0624B35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881F853-6081-4216-9876-4D863309A0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8EF61C2-EE68-43FF-A497-F2E60EA532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722747-6FAE-4CA3-B81E-B4FDF91F2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9529" y="5828913"/>
            <a:ext cx="6987068" cy="268564"/>
          </a:xfrm>
        </p:spPr>
        <p:txBody>
          <a:bodyPr>
            <a:normAutofit fontScale="40000" lnSpcReduction="20000"/>
          </a:bodyPr>
          <a:lstStyle/>
          <a:p>
            <a:r>
              <a:rPr lang="sl-SI" dirty="0"/>
              <a:t>Vir: </a:t>
            </a:r>
            <a:r>
              <a:rPr lang="sl-SI" dirty="0"/>
              <a:t>https://www.osgradec.si/wp-content/uploads/2017/03/Na%c4%8drt-%c5%a1olskih-poti-O%c5%a0-Gradec-marec2017.pdf</a:t>
            </a:r>
            <a:endParaRPr lang="en-US" dirty="0"/>
          </a:p>
        </p:txBody>
      </p:sp>
      <p:pic>
        <p:nvPicPr>
          <p:cNvPr id="5122" name="Picture 2" descr="Bitmoji Image">
            <a:extLst>
              <a:ext uri="{FF2B5EF4-FFF2-40B4-BE49-F238E27FC236}">
                <a16:creationId xmlns:a16="http://schemas.microsoft.com/office/drawing/2014/main" id="{6DFF2E4A-1D2B-4F37-A664-E7428597D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13" y="936365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Zvok 7">
            <a:hlinkClick r:id="" action="ppaction://media"/>
            <a:extLst>
              <a:ext uri="{FF2B5EF4-FFF2-40B4-BE49-F238E27FC236}">
                <a16:creationId xmlns:a16="http://schemas.microsoft.com/office/drawing/2014/main" id="{2DFAB623-2F06-4739-AF92-8C3748A6DB1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10" name="Označba mesta noge 9">
            <a:extLst>
              <a:ext uri="{FF2B5EF4-FFF2-40B4-BE49-F238E27FC236}">
                <a16:creationId xmlns:a16="http://schemas.microsoft.com/office/drawing/2014/main" id="{26A767E1-8759-4397-8D48-3240A47E9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Sašo</a:t>
            </a:r>
            <a:r>
              <a:rPr lang="en-US" dirty="0"/>
              <a:t> </a:t>
            </a:r>
            <a:r>
              <a:rPr lang="en-US" dirty="0" err="1"/>
              <a:t>Oberski</a:t>
            </a:r>
            <a:r>
              <a:rPr lang="en-US" dirty="0"/>
              <a:t>, prof</a:t>
            </a:r>
            <a:r>
              <a:rPr lang="en-US" dirty="0" smtClean="0"/>
              <a:t>.</a:t>
            </a:r>
            <a:r>
              <a:rPr lang="sl-SI" dirty="0" smtClean="0"/>
              <a:t> ; za OŠ Gradec preoblikovala Mateja Gorše</a:t>
            </a:r>
            <a:endParaRPr lang="en-US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4260" y="1260481"/>
            <a:ext cx="4987500" cy="41780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287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55"/>
    </mc:Choice>
    <mc:Fallback xmlns="">
      <p:transition spd="slow" advTm="28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4707075-25D1-495F-9D67-1D706D7A76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540CD5-A20B-4B7C-822A-C9C9A7245F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FD92496-3CC6-4A8A-822D-6F0D0F6C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sl-SI" sz="4100" dirty="0">
                <a:solidFill>
                  <a:srgbClr val="00B050"/>
                </a:solidFill>
              </a:rPr>
              <a:t>NASVETI ZA VARNO POT V ŠOLO</a:t>
            </a: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5A3E01E-7BC8-4D86-8005-AB7C3F9607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značba mesta vsebine 2">
            <a:extLst>
              <a:ext uri="{FF2B5EF4-FFF2-40B4-BE49-F238E27FC236}">
                <a16:creationId xmlns:a16="http://schemas.microsoft.com/office/drawing/2014/main" id="{C1FA90AE-0E28-4A15-89DF-314628066C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190784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146" name="Picture 2" descr="Bitmoji Image">
            <a:extLst>
              <a:ext uri="{FF2B5EF4-FFF2-40B4-BE49-F238E27FC236}">
                <a16:creationId xmlns:a16="http://schemas.microsoft.com/office/drawing/2014/main" id="{309CBBC2-07E4-44CE-A3CF-F8B4AC577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053" y="228599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Zvok 19">
            <a:hlinkClick r:id="" action="ppaction://media"/>
            <a:extLst>
              <a:ext uri="{FF2B5EF4-FFF2-40B4-BE49-F238E27FC236}">
                <a16:creationId xmlns:a16="http://schemas.microsoft.com/office/drawing/2014/main" id="{BDB5B12B-A320-4EDF-9023-208F05DD71C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1" name="Označba mesta noge 20">
            <a:extLst>
              <a:ext uri="{FF2B5EF4-FFF2-40B4-BE49-F238E27FC236}">
                <a16:creationId xmlns:a16="http://schemas.microsoft.com/office/drawing/2014/main" id="{14788976-78D8-44CA-BC31-A0AADAAAD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Sašo Oberski, prof.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433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329"/>
    </mc:Choice>
    <mc:Fallback xmlns="">
      <p:transition spd="slow" advTm="123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" grpId="0"/>
      <p:bldGraphic spid="1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E12DB2E-7441-49E2-8BB4-A791AE30D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721453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Oglej si posnetek o varni poti v šolo:</a:t>
            </a:r>
          </a:p>
          <a:p>
            <a:pPr marL="0" indent="0">
              <a:buNone/>
            </a:pPr>
            <a:r>
              <a:rPr lang="sl-SI" dirty="0">
                <a:hlinkClick r:id="rId4"/>
              </a:rPr>
              <a:t>https://www.youtube.com/watch?v=hxNtXbQKKpk</a:t>
            </a:r>
            <a:endParaRPr lang="sl-SI" dirty="0"/>
          </a:p>
          <a:p>
            <a:pPr marL="0" indent="0">
              <a:buNone/>
            </a:pPr>
            <a:r>
              <a:rPr lang="sl-SI" sz="1400" dirty="0"/>
              <a:t>(Vir: </a:t>
            </a:r>
            <a:r>
              <a:rPr lang="sl-SI" sz="1400" dirty="0" err="1"/>
              <a:t>Infodrom</a:t>
            </a:r>
            <a:r>
              <a:rPr lang="sl-SI" sz="1400" dirty="0"/>
              <a:t> – RTV Slovenija)</a:t>
            </a:r>
          </a:p>
        </p:txBody>
      </p:sp>
      <p:pic>
        <p:nvPicPr>
          <p:cNvPr id="6" name="Zvok 5">
            <a:hlinkClick r:id="" action="ppaction://media"/>
            <a:extLst>
              <a:ext uri="{FF2B5EF4-FFF2-40B4-BE49-F238E27FC236}">
                <a16:creationId xmlns:a16="http://schemas.microsoft.com/office/drawing/2014/main" id="{AA8A658E-DEB9-4ABF-A2AB-EF9EFEC26A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7" name="Označba mesta noge 6">
            <a:extLst>
              <a:ext uri="{FF2B5EF4-FFF2-40B4-BE49-F238E27FC236}">
                <a16:creationId xmlns:a16="http://schemas.microsoft.com/office/drawing/2014/main" id="{895AE809-DAA3-405C-87E7-5AB3A785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Sašo Oberski, prof.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8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35"/>
    </mc:Choice>
    <mc:Fallback xmlns="">
      <p:transition spd="slow" advTm="12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8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Naravn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Naravn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rav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E0179ACEFBD6478C9344175EC1BBB6" ma:contentTypeVersion="11" ma:contentTypeDescription="Ustvari nov dokument." ma:contentTypeScope="" ma:versionID="1e4e78d90cc46047367582d19fa28a13">
  <xsd:schema xmlns:xsd="http://www.w3.org/2001/XMLSchema" xmlns:xs="http://www.w3.org/2001/XMLSchema" xmlns:p="http://schemas.microsoft.com/office/2006/metadata/properties" xmlns:ns3="270d480c-a46f-4e63-ba82-3f44907326a8" xmlns:ns4="e596e59c-f164-4403-ba99-06c620c47c9e" targetNamespace="http://schemas.microsoft.com/office/2006/metadata/properties" ma:root="true" ma:fieldsID="618ac5b486f09d19524a952fecb419ea" ns3:_="" ns4:_="">
    <xsd:import namespace="270d480c-a46f-4e63-ba82-3f44907326a8"/>
    <xsd:import namespace="e596e59c-f164-4403-ba99-06c620c47c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0d480c-a46f-4e63-ba82-3f44907326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6e59c-f164-4403-ba99-06c620c47c9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CF0104-44A0-4DDC-8F97-E2491BD5A09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e596e59c-f164-4403-ba99-06c620c47c9e"/>
    <ds:schemaRef ds:uri="270d480c-a46f-4e63-ba82-3f44907326a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873DA9E-240F-4565-ACC1-9EB16FEC67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7763C2-6F04-4478-B574-E0FC3FC71A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0d480c-a46f-4e63-ba82-3f44907326a8"/>
    <ds:schemaRef ds:uri="e596e59c-f164-4403-ba99-06c620c47c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278</Words>
  <Application>Microsoft Office PowerPoint</Application>
  <PresentationFormat>Širokozaslonsko</PresentationFormat>
  <Paragraphs>35</Paragraphs>
  <Slides>7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Naravno</vt:lpstr>
      <vt:lpstr>VARNA POT V ŠOLO</vt:lpstr>
      <vt:lpstr>Tudi mi smo udeleženci v prometu</vt:lpstr>
      <vt:lpstr>Prometna pravila</vt:lpstr>
      <vt:lpstr>Varna pot v šolo</vt:lpstr>
      <vt:lpstr>PowerPointova predstavitev</vt:lpstr>
      <vt:lpstr>NASVETI ZA VARNO POT V ŠOLO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VARNA POT V ŠOLO</dc:title>
  <dc:creator>Sašo Oberski</dc:creator>
  <cp:lastModifiedBy>Mateja Gorše</cp:lastModifiedBy>
  <cp:revision>9</cp:revision>
  <dcterms:created xsi:type="dcterms:W3CDTF">2020-04-06T07:04:37Z</dcterms:created>
  <dcterms:modified xsi:type="dcterms:W3CDTF">2020-04-09T10:00:05Z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0x010100D0E0179ACEFBD6478C9344175EC1BBB6</vt:lpwstr>
  </property>
</Properties>
</file>