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8F09E4-768A-4029-8C93-4F40382A0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44D49B0-51A5-47B1-B351-11ABAD365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58A068B-707B-41F2-AC26-3524AD762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BD27A7-CA5A-40A9-A183-4890DBED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6AE7954-1F91-4B28-9379-8ED54143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9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F5407B-71E6-4B20-ACEC-D30D5C7C1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AFE574D-4756-4A62-8B49-5ED9CF644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E4F521D-4307-4E4A-A943-E9D33B167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B70A6DF-D9E4-4FF9-A971-4EE21838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4BECD31-E866-451D-8EA1-2F29F8C5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5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9D78176C-B0EB-4450-B5CB-898D84928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8F7ED9F-9E70-40E5-B11F-F2EFF58C6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01921D4-44F5-4879-A514-8D148957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C7ECED1-24BC-4D5E-A63F-76E9CEAF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F38C03E-6566-480E-B15A-4E2A3084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87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A4F338-F0D2-4CC7-B517-F85D04A9E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3568D73-EF32-4555-9A79-FFCC2A8ED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4BF6F39-2AE2-44A1-BDA5-48270F0D8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D1375F7-EDC3-441C-9E31-C337D2C0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5089CE1-851B-4D46-9F7D-9A1FFD36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9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9B8FB0-9449-4F18-8F2F-939897E81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95DFF93-A52F-4738-9347-6DB15B1D9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8FB00FE-BA30-4252-83F9-E3670160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B000C3F-71C5-4272-BE0E-734D5B7E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D84D6EA-E95D-4903-837D-0A249801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8F922B-A5AA-4BAD-8735-1626A2EB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0D02908-8597-4B17-9AED-E1512A390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448F37B-D751-481B-B3FF-BEBEA373F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7FF95CB-B331-42F1-BB27-EC320A24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5F71495-2183-4398-A946-21D97E55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ED05AC8-F405-4EBF-B8BD-0F0ADF582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9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A5C36F-E76E-4175-A039-B6EDDFE7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614F4F6-C151-4E50-B862-0FFD73022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056BED9-CB0A-4260-9A32-D5EE6BA74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66942B4-850C-4CD3-B666-0E217F8FF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FA49587-4A47-4E17-83E7-0387DEA5E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1CE8D3B-9692-45B3-A5C5-55A380D74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8AF4F45-B98F-4DD2-B330-79B07ECA5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6E41BD8-DEC8-4727-AD26-84B8D673F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43B439-965C-4028-B800-C477EE1A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F2DAF1B-62EC-48B2-A96C-C472F2789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E336972-B45A-4103-B18B-66D09C62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3C17FE8-FD13-459E-8DAB-9E65FEA40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6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4C39AEF-CB5F-438D-B03B-2E65600AD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C5BA712F-5B14-4829-822D-1C1DBF64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26E3A25-89EB-46A8-A83A-186C6DE0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0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B2EECA-2051-4791-96AC-9C46E9ECC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4DE0747-775C-44EF-A29E-B836A77C6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9ADA87D-89DC-4992-8A9A-59287A9C5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DB383D6-917D-4409-A49A-7CDC7C74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61D8AA2-6255-4915-B8B2-7F0AC64C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462387B-FC72-411B-A944-4E5BEB47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5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F96914-2EAF-4B5D-8FA7-40BDCD3D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7BDED10-A600-406D-9705-3E47CAA8A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034B5AB-D340-4F83-812C-72BBC29E7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2DAAEBF-0C16-493E-8297-AC1DED47A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D69D705-EBA4-40DD-BFD8-3E8BBD03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F756C6C-0A73-47D5-BD6B-4A26A854C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6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FC85EBA-8805-4CA9-AFAD-CDD79FA0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5538A78-750D-4363-A279-D51F8B739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4082480-B016-4A39-8F6D-D706E855D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EF96F04-7B57-499C-B188-1B9462736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5551650-0B20-46B7-915A-F8D174AF5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3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video" Target="https://www.youtube.com/embed/TBLFMXU8FLI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lling autumn leaf">
            <a:extLst>
              <a:ext uri="{FF2B5EF4-FFF2-40B4-BE49-F238E27FC236}">
                <a16:creationId xmlns:a16="http://schemas.microsoft.com/office/drawing/2014/main" id="{C58D004B-0B6F-4BBF-8C30-AD7627178B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277" r="1" b="9627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E169FB6-C75A-4228-B50A-4AEB02021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98520" y="3269456"/>
            <a:ext cx="10668000" cy="1985963"/>
          </a:xfrm>
        </p:spPr>
        <p:txBody>
          <a:bodyPr>
            <a:normAutofit/>
          </a:bodyPr>
          <a:lstStyle/>
          <a:p>
            <a:r>
              <a:rPr lang="sl-SI" sz="6800" dirty="0" err="1">
                <a:solidFill>
                  <a:srgbClr val="FFFFFF"/>
                </a:solidFill>
              </a:rPr>
              <a:t>Seasons</a:t>
            </a:r>
            <a:br>
              <a:rPr lang="sl-SI" sz="6800" dirty="0">
                <a:solidFill>
                  <a:srgbClr val="FFFFFF"/>
                </a:solidFill>
              </a:rPr>
            </a:br>
            <a:endParaRPr lang="sl-SI" sz="68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486A5CD-E897-4941-86B0-FADDD67BE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215640" y="4419598"/>
            <a:ext cx="10668000" cy="1985963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FFFFFF"/>
                </a:solidFill>
              </a:rPr>
              <a:t>2. razred, 17. – 21. 1. 2022</a:t>
            </a:r>
          </a:p>
          <a:p>
            <a:endParaRPr lang="sl-SI" dirty="0">
              <a:solidFill>
                <a:srgbClr val="FFFFFF"/>
              </a:solidFill>
            </a:endParaRP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EBDC34A0-9C10-41F5-8732-87E0EE07DA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1942" y="25733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0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80"/>
    </mc:Choice>
    <mc:Fallback>
      <p:transition spd="slow" advTm="10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2A1059-F96C-4E79-A6ED-E0391F688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629" y="510269"/>
            <a:ext cx="10515600" cy="1325563"/>
          </a:xfrm>
        </p:spPr>
        <p:txBody>
          <a:bodyPr/>
          <a:lstStyle/>
          <a:p>
            <a:r>
              <a:rPr lang="sl-SI" b="1" dirty="0"/>
              <a:t>WINTER</a:t>
            </a:r>
            <a:endParaRPr lang="sl-SI" dirty="0"/>
          </a:p>
        </p:txBody>
      </p:sp>
      <p:pic>
        <p:nvPicPr>
          <p:cNvPr id="1026" name="Picture 2" descr="Winter Solstice – When Did Winter 2021 Start?">
            <a:extLst>
              <a:ext uri="{FF2B5EF4-FFF2-40B4-BE49-F238E27FC236}">
                <a16:creationId xmlns:a16="http://schemas.microsoft.com/office/drawing/2014/main" id="{D04728D2-D9A8-4E4C-ADCF-72E4AEE6F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42" y="2398202"/>
            <a:ext cx="6311337" cy="331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ade Snow Images, Stock Photos &amp;amp; Vectors | Shutterstock">
            <a:extLst>
              <a:ext uri="{FF2B5EF4-FFF2-40B4-BE49-F238E27FC236}">
                <a16:creationId xmlns:a16="http://schemas.microsoft.com/office/drawing/2014/main" id="{D63EB108-8736-4992-94CE-F7E8887F3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708" y="4054928"/>
            <a:ext cx="3714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,610 Winter Scenery Snowman Photos - Free &amp;amp; Royalty-Free Stock Photos from  Dreamstime">
            <a:extLst>
              <a:ext uri="{FF2B5EF4-FFF2-40B4-BE49-F238E27FC236}">
                <a16:creationId xmlns:a16="http://schemas.microsoft.com/office/drawing/2014/main" id="{34982A5E-C497-476C-BC2B-DEB35853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753" y="1118733"/>
            <a:ext cx="3507047" cy="23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46DCEE0B-A5B4-44D5-91AA-136D4DF9C9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8179" y="3674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2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87"/>
    </mc:Choice>
    <mc:Fallback>
      <p:transition spd="slow" advTm="3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F390AE-EAE9-4E49-888D-3C5D6E19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571" y="546100"/>
            <a:ext cx="10515600" cy="1325563"/>
          </a:xfrm>
        </p:spPr>
        <p:txBody>
          <a:bodyPr/>
          <a:lstStyle/>
          <a:p>
            <a:r>
              <a:rPr lang="sl-SI" b="1" dirty="0"/>
              <a:t>SPRING</a:t>
            </a:r>
          </a:p>
        </p:txBody>
      </p:sp>
      <p:pic>
        <p:nvPicPr>
          <p:cNvPr id="4" name="Picture 4" descr="All about the weather and spring temperature in Japan! - WAttention.com">
            <a:extLst>
              <a:ext uri="{FF2B5EF4-FFF2-40B4-BE49-F238E27FC236}">
                <a16:creationId xmlns:a16="http://schemas.microsoft.com/office/drawing/2014/main" id="{9B3B53AB-A0D5-4010-85E7-DFBAF1F8D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02" y="2338184"/>
            <a:ext cx="6824497" cy="383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astovke - opis, domet, hrana, vrste, zanimiva dejstva, fotografije in  video * Živali">
            <a:extLst>
              <a:ext uri="{FF2B5EF4-FFF2-40B4-BE49-F238E27FC236}">
                <a16:creationId xmlns:a16="http://schemas.microsoft.com/office/drawing/2014/main" id="{1D364E6C-8436-4FC2-B6AB-F352EB1D4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746918"/>
            <a:ext cx="3048000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mladanski veliki zvonček - Wikipedija, prosta enciklopedija">
            <a:extLst>
              <a:ext uri="{FF2B5EF4-FFF2-40B4-BE49-F238E27FC236}">
                <a16:creationId xmlns:a16="http://schemas.microsoft.com/office/drawing/2014/main" id="{E59AF1DE-21A6-4951-B898-593EF5D27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674" y="3161860"/>
            <a:ext cx="2130652" cy="315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349D31B4-2DEC-48FC-8016-D8A5FD678A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8637" y="3024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4"/>
    </mc:Choice>
    <mc:Fallback>
      <p:transition spd="slow" advTm="3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F390AE-EAE9-4E49-888D-3C5D6E19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227" y="500062"/>
            <a:ext cx="10515600" cy="1325563"/>
          </a:xfrm>
        </p:spPr>
        <p:txBody>
          <a:bodyPr/>
          <a:lstStyle/>
          <a:p>
            <a:r>
              <a:rPr lang="sl-SI" b="1" dirty="0"/>
              <a:t>SUMMER</a:t>
            </a:r>
          </a:p>
        </p:txBody>
      </p:sp>
      <p:pic>
        <p:nvPicPr>
          <p:cNvPr id="4" name="Picture 6" descr="25+ Best End of Summer Quotes - Beautiful Quotes About the Last Days of  Summer">
            <a:extLst>
              <a:ext uri="{FF2B5EF4-FFF2-40B4-BE49-F238E27FC236}">
                <a16:creationId xmlns:a16="http://schemas.microsoft.com/office/drawing/2014/main" id="{85EAAADF-0DC5-4FC4-8F6B-C491FCB1A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72867"/>
            <a:ext cx="6389914" cy="425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ree Hot Summer Cliparts, Download Free Hot Summer Cliparts png images,  Free ClipArts on Clipart Library">
            <a:extLst>
              <a:ext uri="{FF2B5EF4-FFF2-40B4-BE49-F238E27FC236}">
                <a16:creationId xmlns:a16="http://schemas.microsoft.com/office/drawing/2014/main" id="{350BA89F-9455-4DE5-8480-5B1C5C9BE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027" y="448496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a swim | Summer pictures, Summer aesthetic, Summer dream">
            <a:extLst>
              <a:ext uri="{FF2B5EF4-FFF2-40B4-BE49-F238E27FC236}">
                <a16:creationId xmlns:a16="http://schemas.microsoft.com/office/drawing/2014/main" id="{F8C7F10D-8367-4821-BEB5-868F77216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8" t="46349" r="618"/>
          <a:stretch/>
        </p:blipFill>
        <p:spPr bwMode="auto">
          <a:xfrm>
            <a:off x="7962438" y="681037"/>
            <a:ext cx="3362333" cy="293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BB1B783E-3FD3-42D9-9708-71EF882682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6413" y="4373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7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32"/>
    </mc:Choice>
    <mc:Fallback>
      <p:transition spd="slow" advTm="3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F390AE-EAE9-4E49-888D-3C5D6E19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171" y="386349"/>
            <a:ext cx="10515600" cy="1325563"/>
          </a:xfrm>
        </p:spPr>
        <p:txBody>
          <a:bodyPr/>
          <a:lstStyle/>
          <a:p>
            <a:r>
              <a:rPr lang="sl-SI" b="1" dirty="0"/>
              <a:t>AUTUMN</a:t>
            </a:r>
          </a:p>
        </p:txBody>
      </p:sp>
      <p:pic>
        <p:nvPicPr>
          <p:cNvPr id="3074" name="Picture 2" descr="Autumn, that melancholy season of beauty and loss - Independent.ie">
            <a:extLst>
              <a:ext uri="{FF2B5EF4-FFF2-40B4-BE49-F238E27FC236}">
                <a16:creationId xmlns:a16="http://schemas.microsoft.com/office/drawing/2014/main" id="{BEB83CDA-4B32-4D53-AF1E-94F8349E8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5" y="1962566"/>
            <a:ext cx="6784521" cy="453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ushrooms In An Autumn Forest by Geoffrey Hammond">
            <a:extLst>
              <a:ext uri="{FF2B5EF4-FFF2-40B4-BE49-F238E27FC236}">
                <a16:creationId xmlns:a16="http://schemas.microsoft.com/office/drawing/2014/main" id="{09BFADFE-7E71-4121-B36A-369C88B27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848" y="469787"/>
            <a:ext cx="3676952" cy="275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utumn grapes | Grapes, Autumn nature, Purple grapes">
            <a:extLst>
              <a:ext uri="{FF2B5EF4-FFF2-40B4-BE49-F238E27FC236}">
                <a16:creationId xmlns:a16="http://schemas.microsoft.com/office/drawing/2014/main" id="{F8A490B1-287A-4E2D-BB0A-B0EA8F932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848" y="3831205"/>
            <a:ext cx="3756730" cy="25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3947AD49-E3E4-4130-8CA6-1532EE4686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0837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7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32"/>
    </mc:Choice>
    <mc:Fallback>
      <p:transition spd="slow" advTm="3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use and nature four seasons Royalty Free Vector Image">
            <a:extLst>
              <a:ext uri="{FF2B5EF4-FFF2-40B4-BE49-F238E27FC236}">
                <a16:creationId xmlns:a16="http://schemas.microsoft.com/office/drawing/2014/main" id="{DBB5D0F1-25BB-476A-8F64-A3119A122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" b="8148"/>
          <a:stretch/>
        </p:blipFill>
        <p:spPr bwMode="auto">
          <a:xfrm>
            <a:off x="2572657" y="365125"/>
            <a:ext cx="6310086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7E9FD21B-B13A-4B93-91B2-A8EE651C61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998" y="5706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1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70"/>
    </mc:Choice>
    <mc:Fallback>
      <p:transition spd="slow" advTm="32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dstavnost v spletu 3" title="Seasons Song for Children | Learn Four Seasons | Preschool, Kindergarten, Learn English">
            <a:hlinkClick r:id="" action="ppaction://media"/>
            <a:extLst>
              <a:ext uri="{FF2B5EF4-FFF2-40B4-BE49-F238E27FC236}">
                <a16:creationId xmlns:a16="http://schemas.microsoft.com/office/drawing/2014/main" id="{18D7F40A-F2D1-487D-8502-2ED38D5874D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46188" y="1257300"/>
            <a:ext cx="8942781" cy="5053013"/>
          </a:xfrm>
          <a:prstGeom prst="rect">
            <a:avLst/>
          </a:prstGeom>
        </p:spPr>
      </p:pic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B4FC30A0-C751-4B1F-A064-99EAE03B035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0616" y="4690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5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26"/>
    </mc:Choice>
    <mc:Fallback>
      <p:transition spd="slow" advTm="7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808FB8-DF37-4EDF-AB22-8D1E1A9A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rgbClr val="FF0000"/>
                </a:solidFill>
              </a:rPr>
              <a:t>SEASONS</a:t>
            </a:r>
          </a:p>
        </p:txBody>
      </p:sp>
      <p:pic>
        <p:nvPicPr>
          <p:cNvPr id="6146" name="Picture 2" descr="Four Seasons in English 🌞 | Seasons &amp;amp; Weather vocabulary - YouTube">
            <a:extLst>
              <a:ext uri="{FF2B5EF4-FFF2-40B4-BE49-F238E27FC236}">
                <a16:creationId xmlns:a16="http://schemas.microsoft.com/office/drawing/2014/main" id="{C2733AA0-A8F0-4382-83DC-F16ECDD01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32" y="1400174"/>
            <a:ext cx="9431867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CEB77916-07E8-4CEC-A8F3-BCFAAB807B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0194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5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57"/>
    </mc:Choice>
    <mc:Fallback>
      <p:transition spd="slow" advTm="23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19</Words>
  <Application>Microsoft Office PowerPoint</Application>
  <PresentationFormat>Širokozaslonsko</PresentationFormat>
  <Paragraphs>7</Paragraphs>
  <Slides>8</Slides>
  <Notes>0</Notes>
  <HiddenSlides>0</HiddenSlides>
  <MMClips>9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Seasons </vt:lpstr>
      <vt:lpstr>WINTER</vt:lpstr>
      <vt:lpstr>SPRING</vt:lpstr>
      <vt:lpstr>SUMMER</vt:lpstr>
      <vt:lpstr>AUTUMN</vt:lpstr>
      <vt:lpstr>PowerPointova predstavitev</vt:lpstr>
      <vt:lpstr>PowerPointova predstavitev</vt:lpstr>
      <vt:lpstr>SEASONS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 </dc:title>
  <dc:creator>Anja Hudales</dc:creator>
  <cp:lastModifiedBy>Anja Hudales</cp:lastModifiedBy>
  <cp:revision>4</cp:revision>
  <dcterms:created xsi:type="dcterms:W3CDTF">2022-01-16T12:07:38Z</dcterms:created>
  <dcterms:modified xsi:type="dcterms:W3CDTF">2022-01-16T20:02:09Z</dcterms:modified>
</cp:coreProperties>
</file>