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72" r:id="rId25"/>
    <p:sldId id="271" r:id="rId2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846E8-308D-44F8-9378-85180D1C6AB2}" v="291" dt="2020-12-05T11:40:26.5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2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ja knap" userId="15e3a1178b0b77f9" providerId="LiveId" clId="{075846E8-308D-44F8-9378-85180D1C6AB2}"/>
    <pc:docChg chg="undo custSel addSld delSld modSld sldOrd modMainMaster">
      <pc:chgData name="tanja knap" userId="15e3a1178b0b77f9" providerId="LiveId" clId="{075846E8-308D-44F8-9378-85180D1C6AB2}" dt="2020-12-05T11:40:26.565" v="604"/>
      <pc:docMkLst>
        <pc:docMk/>
      </pc:docMkLst>
      <pc:sldChg chg="addSp delSp modSp new mod setBg">
        <pc:chgData name="tanja knap" userId="15e3a1178b0b77f9" providerId="LiveId" clId="{075846E8-308D-44F8-9378-85180D1C6AB2}" dt="2020-12-05T11:40:26.565" v="604"/>
        <pc:sldMkLst>
          <pc:docMk/>
          <pc:sldMk cId="3123663971" sldId="256"/>
        </pc:sldMkLst>
        <pc:spChg chg="mod ord">
          <ac:chgData name="tanja knap" userId="15e3a1178b0b77f9" providerId="LiveId" clId="{075846E8-308D-44F8-9378-85180D1C6AB2}" dt="2020-12-05T11:35:55.602" v="464" actId="26606"/>
          <ac:spMkLst>
            <pc:docMk/>
            <pc:sldMk cId="3123663971" sldId="256"/>
            <ac:spMk id="2" creationId="{9B811EEB-DCF8-452D-977A-D4A1DBC337AE}"/>
          </ac:spMkLst>
        </pc:spChg>
        <pc:spChg chg="del">
          <ac:chgData name="tanja knap" userId="15e3a1178b0b77f9" providerId="LiveId" clId="{075846E8-308D-44F8-9378-85180D1C6AB2}" dt="2020-12-05T10:35:04.058" v="33" actId="478"/>
          <ac:spMkLst>
            <pc:docMk/>
            <pc:sldMk cId="3123663971" sldId="256"/>
            <ac:spMk id="3" creationId="{2E0A8E63-E6F3-482E-9C72-8A7A42F4EA93}"/>
          </ac:spMkLst>
        </pc:spChg>
        <pc:spChg chg="add del">
          <ac:chgData name="tanja knap" userId="15e3a1178b0b77f9" providerId="LiveId" clId="{075846E8-308D-44F8-9378-85180D1C6AB2}" dt="2020-12-05T11:35:41.198" v="463" actId="26606"/>
          <ac:spMkLst>
            <pc:docMk/>
            <pc:sldMk cId="3123663971" sldId="256"/>
            <ac:spMk id="73" creationId="{3F24A09B-713F-43FC-AB6E-B88083968522}"/>
          </ac:spMkLst>
        </pc:spChg>
        <pc:spChg chg="add">
          <ac:chgData name="tanja knap" userId="15e3a1178b0b77f9" providerId="LiveId" clId="{075846E8-308D-44F8-9378-85180D1C6AB2}" dt="2020-12-05T11:35:55.602" v="464" actId="26606"/>
          <ac:spMkLst>
            <pc:docMk/>
            <pc:sldMk cId="3123663971" sldId="256"/>
            <ac:spMk id="20486" creationId="{3F24A09B-713F-43FC-AB6E-B88083968522}"/>
          </ac:spMkLst>
        </pc:spChg>
        <pc:picChg chg="add mod">
          <ac:chgData name="tanja knap" userId="15e3a1178b0b77f9" providerId="LiveId" clId="{075846E8-308D-44F8-9378-85180D1C6AB2}" dt="2020-12-05T11:35:55.602" v="464" actId="26606"/>
          <ac:picMkLst>
            <pc:docMk/>
            <pc:sldMk cId="3123663971" sldId="256"/>
            <ac:picMk id="20482" creationId="{4522CF50-995E-4055-BF39-1F77BAC0B7D1}"/>
          </ac:picMkLst>
        </pc:picChg>
        <pc:picChg chg="add mod">
          <ac:chgData name="tanja knap" userId="15e3a1178b0b77f9" providerId="LiveId" clId="{075846E8-308D-44F8-9378-85180D1C6AB2}" dt="2020-12-05T11:35:55.602" v="464" actId="26606"/>
          <ac:picMkLst>
            <pc:docMk/>
            <pc:sldMk cId="3123663971" sldId="256"/>
            <ac:picMk id="20484" creationId="{9A868301-B124-4244-B2AE-1F139593DB33}"/>
          </ac:picMkLst>
        </pc:picChg>
        <pc:cxnChg chg="add del">
          <ac:chgData name="tanja knap" userId="15e3a1178b0b77f9" providerId="LiveId" clId="{075846E8-308D-44F8-9378-85180D1C6AB2}" dt="2020-12-05T11:35:41.198" v="463" actId="26606"/>
          <ac:cxnSpMkLst>
            <pc:docMk/>
            <pc:sldMk cId="3123663971" sldId="256"/>
            <ac:cxnSpMk id="75" creationId="{0B91AB35-C3B4-4B70-B3DD-13D63B7DA23D}"/>
          </ac:cxnSpMkLst>
        </pc:cxnChg>
        <pc:cxnChg chg="add">
          <ac:chgData name="tanja knap" userId="15e3a1178b0b77f9" providerId="LiveId" clId="{075846E8-308D-44F8-9378-85180D1C6AB2}" dt="2020-12-05T11:35:55.602" v="464" actId="26606"/>
          <ac:cxnSpMkLst>
            <pc:docMk/>
            <pc:sldMk cId="3123663971" sldId="256"/>
            <ac:cxnSpMk id="20487" creationId="{0B91AB35-C3B4-4B70-B3DD-13D63B7DA23D}"/>
          </ac:cxnSpMkLst>
        </pc:cxnChg>
      </pc:sldChg>
      <pc:sldChg chg="addSp delSp modSp new mod modClrScheme chgLayout">
        <pc:chgData name="tanja knap" userId="15e3a1178b0b77f9" providerId="LiveId" clId="{075846E8-308D-44F8-9378-85180D1C6AB2}" dt="2020-12-05T10:38:32.475" v="80" actId="20577"/>
        <pc:sldMkLst>
          <pc:docMk/>
          <pc:sldMk cId="2932640308" sldId="257"/>
        </pc:sldMkLst>
        <pc:spChg chg="del">
          <ac:chgData name="tanja knap" userId="15e3a1178b0b77f9" providerId="LiveId" clId="{075846E8-308D-44F8-9378-85180D1C6AB2}" dt="2020-12-05T10:35:47.626" v="35" actId="700"/>
          <ac:spMkLst>
            <pc:docMk/>
            <pc:sldMk cId="2932640308" sldId="257"/>
            <ac:spMk id="2" creationId="{AB973A74-C4D2-4EB7-838B-2E9C4CFA8BF7}"/>
          </ac:spMkLst>
        </pc:spChg>
        <pc:spChg chg="del">
          <ac:chgData name="tanja knap" userId="15e3a1178b0b77f9" providerId="LiveId" clId="{075846E8-308D-44F8-9378-85180D1C6AB2}" dt="2020-12-05T10:35:47.626" v="35" actId="700"/>
          <ac:spMkLst>
            <pc:docMk/>
            <pc:sldMk cId="2932640308" sldId="257"/>
            <ac:spMk id="3" creationId="{8718D6AF-4910-48F0-80D3-42C6CE386E44}"/>
          </ac:spMkLst>
        </pc:spChg>
        <pc:spChg chg="add">
          <ac:chgData name="tanja knap" userId="15e3a1178b0b77f9" providerId="LiveId" clId="{075846E8-308D-44F8-9378-85180D1C6AB2}" dt="2020-12-05T10:36:28.108" v="40" actId="11529"/>
          <ac:spMkLst>
            <pc:docMk/>
            <pc:sldMk cId="2932640308" sldId="257"/>
            <ac:spMk id="6" creationId="{2D9F2D80-3724-4760-9A00-3C93DD0EB8A1}"/>
          </ac:spMkLst>
        </pc:spChg>
        <pc:spChg chg="add mod">
          <ac:chgData name="tanja knap" userId="15e3a1178b0b77f9" providerId="LiveId" clId="{075846E8-308D-44F8-9378-85180D1C6AB2}" dt="2020-12-05T10:38:23.116" v="76" actId="20577"/>
          <ac:spMkLst>
            <pc:docMk/>
            <pc:sldMk cId="2932640308" sldId="257"/>
            <ac:spMk id="7" creationId="{C147AB0C-3391-47BF-8C74-08C2C57EEFDB}"/>
          </ac:spMkLst>
        </pc:spChg>
        <pc:spChg chg="add mod">
          <ac:chgData name="tanja knap" userId="15e3a1178b0b77f9" providerId="LiveId" clId="{075846E8-308D-44F8-9378-85180D1C6AB2}" dt="2020-12-05T10:38:32.475" v="80" actId="20577"/>
          <ac:spMkLst>
            <pc:docMk/>
            <pc:sldMk cId="2932640308" sldId="257"/>
            <ac:spMk id="8" creationId="{1C733FED-1572-416F-AE0D-D31B2BD9AD8F}"/>
          </ac:spMkLst>
        </pc:spChg>
        <pc:picChg chg="add mod">
          <ac:chgData name="tanja knap" userId="15e3a1178b0b77f9" providerId="LiveId" clId="{075846E8-308D-44F8-9378-85180D1C6AB2}" dt="2020-12-05T10:35:51.896" v="37" actId="1076"/>
          <ac:picMkLst>
            <pc:docMk/>
            <pc:sldMk cId="2932640308" sldId="257"/>
            <ac:picMk id="4" creationId="{23E66561-773D-481B-A03A-CEF88424F898}"/>
          </ac:picMkLst>
        </pc:picChg>
        <pc:picChg chg="add mod">
          <ac:chgData name="tanja knap" userId="15e3a1178b0b77f9" providerId="LiveId" clId="{075846E8-308D-44F8-9378-85180D1C6AB2}" dt="2020-12-05T10:36:05.345" v="39" actId="1076"/>
          <ac:picMkLst>
            <pc:docMk/>
            <pc:sldMk cId="2932640308" sldId="257"/>
            <ac:picMk id="5" creationId="{5812742A-F9E6-40BB-80CC-3DDFDF8511D1}"/>
          </ac:picMkLst>
        </pc:picChg>
      </pc:sldChg>
      <pc:sldChg chg="addSp modSp new mod">
        <pc:chgData name="tanja knap" userId="15e3a1178b0b77f9" providerId="LiveId" clId="{075846E8-308D-44F8-9378-85180D1C6AB2}" dt="2020-12-05T10:42:27.348" v="121" actId="207"/>
        <pc:sldMkLst>
          <pc:docMk/>
          <pc:sldMk cId="3005087791" sldId="258"/>
        </pc:sldMkLst>
        <pc:spChg chg="add mod">
          <ac:chgData name="tanja knap" userId="15e3a1178b0b77f9" providerId="LiveId" clId="{075846E8-308D-44F8-9378-85180D1C6AB2}" dt="2020-12-05T10:42:27.348" v="121" actId="207"/>
          <ac:spMkLst>
            <pc:docMk/>
            <pc:sldMk cId="3005087791" sldId="258"/>
            <ac:spMk id="3" creationId="{65774E89-B042-4BE8-BFF9-9F7382E7E69F}"/>
          </ac:spMkLst>
        </pc:spChg>
        <pc:spChg chg="add mod">
          <ac:chgData name="tanja knap" userId="15e3a1178b0b77f9" providerId="LiveId" clId="{075846E8-308D-44F8-9378-85180D1C6AB2}" dt="2020-12-05T10:40:09.311" v="84"/>
          <ac:spMkLst>
            <pc:docMk/>
            <pc:sldMk cId="3005087791" sldId="258"/>
            <ac:spMk id="4" creationId="{6792F287-7083-42F4-80F9-245B429CE971}"/>
          </ac:spMkLst>
        </pc:spChg>
        <pc:spChg chg="add mod">
          <ac:chgData name="tanja knap" userId="15e3a1178b0b77f9" providerId="LiveId" clId="{075846E8-308D-44F8-9378-85180D1C6AB2}" dt="2020-12-05T10:41:46.571" v="108" actId="20577"/>
          <ac:spMkLst>
            <pc:docMk/>
            <pc:sldMk cId="3005087791" sldId="258"/>
            <ac:spMk id="6" creationId="{6C404A0E-B948-4F05-A36B-5D8F7D600E34}"/>
          </ac:spMkLst>
        </pc:spChg>
        <pc:picChg chg="add mod">
          <ac:chgData name="tanja knap" userId="15e3a1178b0b77f9" providerId="LiveId" clId="{075846E8-308D-44F8-9378-85180D1C6AB2}" dt="2020-12-05T10:39:45.589" v="82"/>
          <ac:picMkLst>
            <pc:docMk/>
            <pc:sldMk cId="3005087791" sldId="258"/>
            <ac:picMk id="2" creationId="{8E1E59D1-DD0F-4F46-8C8D-DA197056A4CC}"/>
          </ac:picMkLst>
        </pc:picChg>
        <pc:picChg chg="add mod">
          <ac:chgData name="tanja knap" userId="15e3a1178b0b77f9" providerId="LiveId" clId="{075846E8-308D-44F8-9378-85180D1C6AB2}" dt="2020-12-05T10:40:42.054" v="87" actId="1076"/>
          <ac:picMkLst>
            <pc:docMk/>
            <pc:sldMk cId="3005087791" sldId="258"/>
            <ac:picMk id="5" creationId="{1DC54BB0-CBE1-4FA5-AE1A-13A47FF38CF9}"/>
          </ac:picMkLst>
        </pc:picChg>
      </pc:sldChg>
      <pc:sldChg chg="delSp modSp mod">
        <pc:chgData name="tanja knap" userId="15e3a1178b0b77f9" providerId="LiveId" clId="{075846E8-308D-44F8-9378-85180D1C6AB2}" dt="2020-12-05T10:42:51.343" v="124" actId="20577"/>
        <pc:sldMkLst>
          <pc:docMk/>
          <pc:sldMk cId="2387088878" sldId="259"/>
        </pc:sldMkLst>
        <pc:spChg chg="mod">
          <ac:chgData name="tanja knap" userId="15e3a1178b0b77f9" providerId="LiveId" clId="{075846E8-308D-44F8-9378-85180D1C6AB2}" dt="2020-12-05T10:42:51.343" v="124" actId="20577"/>
          <ac:spMkLst>
            <pc:docMk/>
            <pc:sldMk cId="2387088878" sldId="259"/>
            <ac:spMk id="8" creationId="{1C733FED-1572-416F-AE0D-D31B2BD9AD8F}"/>
          </ac:spMkLst>
        </pc:spChg>
        <pc:picChg chg="del">
          <ac:chgData name="tanja knap" userId="15e3a1178b0b77f9" providerId="LiveId" clId="{075846E8-308D-44F8-9378-85180D1C6AB2}" dt="2020-12-05T10:42:47.152" v="122" actId="478"/>
          <ac:picMkLst>
            <pc:docMk/>
            <pc:sldMk cId="2387088878" sldId="259"/>
            <ac:picMk id="5" creationId="{5812742A-F9E6-40BB-80CC-3DDFDF8511D1}"/>
          </ac:picMkLst>
        </pc:picChg>
      </pc:sldChg>
      <pc:sldChg chg="delSp modSp mod">
        <pc:chgData name="tanja knap" userId="15e3a1178b0b77f9" providerId="LiveId" clId="{075846E8-308D-44F8-9378-85180D1C6AB2}" dt="2020-12-05T10:43:11.324" v="127" actId="20577"/>
        <pc:sldMkLst>
          <pc:docMk/>
          <pc:sldMk cId="1355220099" sldId="260"/>
        </pc:sldMkLst>
        <pc:spChg chg="mod">
          <ac:chgData name="tanja knap" userId="15e3a1178b0b77f9" providerId="LiveId" clId="{075846E8-308D-44F8-9378-85180D1C6AB2}" dt="2020-12-05T10:43:11.324" v="127" actId="20577"/>
          <ac:spMkLst>
            <pc:docMk/>
            <pc:sldMk cId="1355220099" sldId="260"/>
            <ac:spMk id="6" creationId="{6C404A0E-B948-4F05-A36B-5D8F7D600E34}"/>
          </ac:spMkLst>
        </pc:spChg>
        <pc:picChg chg="del">
          <ac:chgData name="tanja knap" userId="15e3a1178b0b77f9" providerId="LiveId" clId="{075846E8-308D-44F8-9378-85180D1C6AB2}" dt="2020-12-05T10:43:08.617" v="125" actId="478"/>
          <ac:picMkLst>
            <pc:docMk/>
            <pc:sldMk cId="1355220099" sldId="260"/>
            <ac:picMk id="5" creationId="{1DC54BB0-CBE1-4FA5-AE1A-13A47FF38CF9}"/>
          </ac:picMkLst>
        </pc:picChg>
      </pc:sldChg>
      <pc:sldChg chg="new del">
        <pc:chgData name="tanja knap" userId="15e3a1178b0b77f9" providerId="LiveId" clId="{075846E8-308D-44F8-9378-85180D1C6AB2}" dt="2020-12-05T10:43:34.468" v="129" actId="47"/>
        <pc:sldMkLst>
          <pc:docMk/>
          <pc:sldMk cId="1053696264" sldId="261"/>
        </pc:sldMkLst>
      </pc:sldChg>
      <pc:sldChg chg="addSp delSp modSp mod">
        <pc:chgData name="tanja knap" userId="15e3a1178b0b77f9" providerId="LiveId" clId="{075846E8-308D-44F8-9378-85180D1C6AB2}" dt="2020-12-05T10:49:06.926" v="198" actId="478"/>
        <pc:sldMkLst>
          <pc:docMk/>
          <pc:sldMk cId="3394658943" sldId="261"/>
        </pc:sldMkLst>
        <pc:spChg chg="del">
          <ac:chgData name="tanja knap" userId="15e3a1178b0b77f9" providerId="LiveId" clId="{075846E8-308D-44F8-9378-85180D1C6AB2}" dt="2020-12-05T10:43:50.319" v="130" actId="478"/>
          <ac:spMkLst>
            <pc:docMk/>
            <pc:sldMk cId="3394658943" sldId="261"/>
            <ac:spMk id="3" creationId="{65774E89-B042-4BE8-BFF9-9F7382E7E69F}"/>
          </ac:spMkLst>
        </pc:spChg>
        <pc:spChg chg="mod">
          <ac:chgData name="tanja knap" userId="15e3a1178b0b77f9" providerId="LiveId" clId="{075846E8-308D-44F8-9378-85180D1C6AB2}" dt="2020-12-05T10:44:33.385" v="142" actId="207"/>
          <ac:spMkLst>
            <pc:docMk/>
            <pc:sldMk cId="3394658943" sldId="261"/>
            <ac:spMk id="6" creationId="{6C404A0E-B948-4F05-A36B-5D8F7D600E34}"/>
          </ac:spMkLst>
        </pc:spChg>
        <pc:spChg chg="add mod">
          <ac:chgData name="tanja knap" userId="15e3a1178b0b77f9" providerId="LiveId" clId="{075846E8-308D-44F8-9378-85180D1C6AB2}" dt="2020-12-05T10:45:09.915" v="149" actId="20577"/>
          <ac:spMkLst>
            <pc:docMk/>
            <pc:sldMk cId="3394658943" sldId="261"/>
            <ac:spMk id="8" creationId="{D1ED57CF-F6F3-4425-9EEB-D809B8C73440}"/>
          </ac:spMkLst>
        </pc:spChg>
        <pc:picChg chg="del">
          <ac:chgData name="tanja knap" userId="15e3a1178b0b77f9" providerId="LiveId" clId="{075846E8-308D-44F8-9378-85180D1C6AB2}" dt="2020-12-05T10:43:51.907" v="131" actId="478"/>
          <ac:picMkLst>
            <pc:docMk/>
            <pc:sldMk cId="3394658943" sldId="261"/>
            <ac:picMk id="2" creationId="{8E1E59D1-DD0F-4F46-8C8D-DA197056A4CC}"/>
          </ac:picMkLst>
        </pc:picChg>
        <pc:picChg chg="mod">
          <ac:chgData name="tanja knap" userId="15e3a1178b0b77f9" providerId="LiveId" clId="{075846E8-308D-44F8-9378-85180D1C6AB2}" dt="2020-12-05T10:43:59.827" v="133" actId="1076"/>
          <ac:picMkLst>
            <pc:docMk/>
            <pc:sldMk cId="3394658943" sldId="261"/>
            <ac:picMk id="5" creationId="{1DC54BB0-CBE1-4FA5-AE1A-13A47FF38CF9}"/>
          </ac:picMkLst>
        </pc:picChg>
        <pc:picChg chg="add del mod">
          <ac:chgData name="tanja knap" userId="15e3a1178b0b77f9" providerId="LiveId" clId="{075846E8-308D-44F8-9378-85180D1C6AB2}" dt="2020-12-05T10:49:06.926" v="198" actId="478"/>
          <ac:picMkLst>
            <pc:docMk/>
            <pc:sldMk cId="3394658943" sldId="261"/>
            <ac:picMk id="7" creationId="{7142C2F4-D7B4-4EBA-8363-9405455AC1C2}"/>
          </ac:picMkLst>
        </pc:picChg>
      </pc:sldChg>
      <pc:sldChg chg="addSp delSp modSp add del mod">
        <pc:chgData name="tanja knap" userId="15e3a1178b0b77f9" providerId="LiveId" clId="{075846E8-308D-44F8-9378-85180D1C6AB2}" dt="2020-12-05T10:48:49.760" v="197" actId="478"/>
        <pc:sldMkLst>
          <pc:docMk/>
          <pc:sldMk cId="1766353334" sldId="262"/>
        </pc:sldMkLst>
        <pc:spChg chg="mod">
          <ac:chgData name="tanja knap" userId="15e3a1178b0b77f9" providerId="LiveId" clId="{075846E8-308D-44F8-9378-85180D1C6AB2}" dt="2020-12-05T10:45:29.654" v="151" actId="20577"/>
          <ac:spMkLst>
            <pc:docMk/>
            <pc:sldMk cId="1766353334" sldId="262"/>
            <ac:spMk id="8" creationId="{D1ED57CF-F6F3-4425-9EEB-D809B8C73440}"/>
          </ac:spMkLst>
        </pc:spChg>
        <pc:picChg chg="add del">
          <ac:chgData name="tanja knap" userId="15e3a1178b0b77f9" providerId="LiveId" clId="{075846E8-308D-44F8-9378-85180D1C6AB2}" dt="2020-12-05T10:48:49.760" v="197" actId="478"/>
          <ac:picMkLst>
            <pc:docMk/>
            <pc:sldMk cId="1766353334" sldId="262"/>
            <ac:picMk id="5" creationId="{1DC54BB0-CBE1-4FA5-AE1A-13A47FF38CF9}"/>
          </ac:picMkLst>
        </pc:picChg>
        <pc:picChg chg="add del">
          <ac:chgData name="tanja knap" userId="15e3a1178b0b77f9" providerId="LiveId" clId="{075846E8-308D-44F8-9378-85180D1C6AB2}" dt="2020-12-05T10:48:49.062" v="196" actId="478"/>
          <ac:picMkLst>
            <pc:docMk/>
            <pc:sldMk cId="1766353334" sldId="262"/>
            <ac:picMk id="7" creationId="{7142C2F4-D7B4-4EBA-8363-9405455AC1C2}"/>
          </ac:picMkLst>
        </pc:picChg>
        <pc:picChg chg="add del mod">
          <ac:chgData name="tanja knap" userId="15e3a1178b0b77f9" providerId="LiveId" clId="{075846E8-308D-44F8-9378-85180D1C6AB2}" dt="2020-12-05T10:48:48.505" v="195"/>
          <ac:picMkLst>
            <pc:docMk/>
            <pc:sldMk cId="1766353334" sldId="262"/>
            <ac:picMk id="1026" creationId="{96D801A3-B408-4C4A-838B-6B2BFE51A668}"/>
          </ac:picMkLst>
        </pc:picChg>
      </pc:sldChg>
      <pc:sldChg chg="new del">
        <pc:chgData name="tanja knap" userId="15e3a1178b0b77f9" providerId="LiveId" clId="{075846E8-308D-44F8-9378-85180D1C6AB2}" dt="2020-12-05T10:46:45.994" v="154" actId="47"/>
        <pc:sldMkLst>
          <pc:docMk/>
          <pc:sldMk cId="1135253872" sldId="263"/>
        </pc:sldMkLst>
      </pc:sldChg>
      <pc:sldChg chg="del">
        <pc:chgData name="tanja knap" userId="15e3a1178b0b77f9" providerId="LiveId" clId="{075846E8-308D-44F8-9378-85180D1C6AB2}" dt="2020-12-05T10:46:38.621" v="153" actId="47"/>
        <pc:sldMkLst>
          <pc:docMk/>
          <pc:sldMk cId="1103405580" sldId="264"/>
        </pc:sldMkLst>
      </pc:sldChg>
      <pc:sldChg chg="addSp delSp modSp mod">
        <pc:chgData name="tanja knap" userId="15e3a1178b0b77f9" providerId="LiveId" clId="{075846E8-308D-44F8-9378-85180D1C6AB2}" dt="2020-12-05T10:49:24.263" v="201" actId="478"/>
        <pc:sldMkLst>
          <pc:docMk/>
          <pc:sldMk cId="3406627004" sldId="265"/>
        </pc:sldMkLst>
        <pc:spChg chg="mod">
          <ac:chgData name="tanja knap" userId="15e3a1178b0b77f9" providerId="LiveId" clId="{075846E8-308D-44F8-9378-85180D1C6AB2}" dt="2020-12-05T10:47:22.804" v="178" actId="207"/>
          <ac:spMkLst>
            <pc:docMk/>
            <pc:sldMk cId="3406627004" sldId="265"/>
            <ac:spMk id="6" creationId="{6C404A0E-B948-4F05-A36B-5D8F7D600E34}"/>
          </ac:spMkLst>
        </pc:spChg>
        <pc:spChg chg="mod">
          <ac:chgData name="tanja knap" userId="15e3a1178b0b77f9" providerId="LiveId" clId="{075846E8-308D-44F8-9378-85180D1C6AB2}" dt="2020-12-05T10:47:34.143" v="183" actId="207"/>
          <ac:spMkLst>
            <pc:docMk/>
            <pc:sldMk cId="3406627004" sldId="265"/>
            <ac:spMk id="8" creationId="{D1ED57CF-F6F3-4425-9EEB-D809B8C73440}"/>
          </ac:spMkLst>
        </pc:spChg>
        <pc:picChg chg="del">
          <ac:chgData name="tanja knap" userId="15e3a1178b0b77f9" providerId="LiveId" clId="{075846E8-308D-44F8-9378-85180D1C6AB2}" dt="2020-12-05T10:49:17.942" v="199" actId="478"/>
          <ac:picMkLst>
            <pc:docMk/>
            <pc:sldMk cId="3406627004" sldId="265"/>
            <ac:picMk id="5" creationId="{1DC54BB0-CBE1-4FA5-AE1A-13A47FF38CF9}"/>
          </ac:picMkLst>
        </pc:picChg>
        <pc:picChg chg="del">
          <ac:chgData name="tanja knap" userId="15e3a1178b0b77f9" providerId="LiveId" clId="{075846E8-308D-44F8-9378-85180D1C6AB2}" dt="2020-12-05T10:49:24.263" v="201" actId="478"/>
          <ac:picMkLst>
            <pc:docMk/>
            <pc:sldMk cId="3406627004" sldId="265"/>
            <ac:picMk id="7" creationId="{7142C2F4-D7B4-4EBA-8363-9405455AC1C2}"/>
          </ac:picMkLst>
        </pc:picChg>
        <pc:picChg chg="add mod">
          <ac:chgData name="tanja knap" userId="15e3a1178b0b77f9" providerId="LiveId" clId="{075846E8-308D-44F8-9378-85180D1C6AB2}" dt="2020-12-05T10:49:19.689" v="200"/>
          <ac:picMkLst>
            <pc:docMk/>
            <pc:sldMk cId="3406627004" sldId="265"/>
            <ac:picMk id="9" creationId="{A1A7F8ED-780C-4E4C-ACB7-F74E64F668F7}"/>
          </ac:picMkLst>
        </pc:picChg>
      </pc:sldChg>
      <pc:sldChg chg="addSp modSp mod">
        <pc:chgData name="tanja knap" userId="15e3a1178b0b77f9" providerId="LiveId" clId="{075846E8-308D-44F8-9378-85180D1C6AB2}" dt="2020-12-05T10:50:29.748" v="205" actId="1076"/>
        <pc:sldMkLst>
          <pc:docMk/>
          <pc:sldMk cId="1238045305" sldId="266"/>
        </pc:sldMkLst>
        <pc:spChg chg="mod">
          <ac:chgData name="tanja knap" userId="15e3a1178b0b77f9" providerId="LiveId" clId="{075846E8-308D-44F8-9378-85180D1C6AB2}" dt="2020-12-05T10:49:45.810" v="203" actId="20577"/>
          <ac:spMkLst>
            <pc:docMk/>
            <pc:sldMk cId="1238045305" sldId="266"/>
            <ac:spMk id="8" creationId="{D1ED57CF-F6F3-4425-9EEB-D809B8C73440}"/>
          </ac:spMkLst>
        </pc:spChg>
        <pc:picChg chg="add mod">
          <ac:chgData name="tanja knap" userId="15e3a1178b0b77f9" providerId="LiveId" clId="{075846E8-308D-44F8-9378-85180D1C6AB2}" dt="2020-12-05T10:50:29.748" v="205" actId="1076"/>
          <ac:picMkLst>
            <pc:docMk/>
            <pc:sldMk cId="1238045305" sldId="266"/>
            <ac:picMk id="2050" creationId="{EA847A71-0008-412D-899B-8F84EB4FBE46}"/>
          </ac:picMkLst>
        </pc:picChg>
      </pc:sldChg>
      <pc:sldChg chg="addSp delSp modSp mod">
        <pc:chgData name="tanja knap" userId="15e3a1178b0b77f9" providerId="LiveId" clId="{075846E8-308D-44F8-9378-85180D1C6AB2}" dt="2020-12-05T10:52:27.063" v="230" actId="1076"/>
        <pc:sldMkLst>
          <pc:docMk/>
          <pc:sldMk cId="1287293443" sldId="267"/>
        </pc:sldMkLst>
        <pc:spChg chg="mod">
          <ac:chgData name="tanja knap" userId="15e3a1178b0b77f9" providerId="LiveId" clId="{075846E8-308D-44F8-9378-85180D1C6AB2}" dt="2020-12-05T10:51:23.941" v="223" actId="207"/>
          <ac:spMkLst>
            <pc:docMk/>
            <pc:sldMk cId="1287293443" sldId="267"/>
            <ac:spMk id="6" creationId="{6C404A0E-B948-4F05-A36B-5D8F7D600E34}"/>
          </ac:spMkLst>
        </pc:spChg>
        <pc:spChg chg="mod">
          <ac:chgData name="tanja knap" userId="15e3a1178b0b77f9" providerId="LiveId" clId="{075846E8-308D-44F8-9378-85180D1C6AB2}" dt="2020-12-05T10:51:16.388" v="222" actId="207"/>
          <ac:spMkLst>
            <pc:docMk/>
            <pc:sldMk cId="1287293443" sldId="267"/>
            <ac:spMk id="8" creationId="{D1ED57CF-F6F3-4425-9EEB-D809B8C73440}"/>
          </ac:spMkLst>
        </pc:spChg>
        <pc:picChg chg="del">
          <ac:chgData name="tanja knap" userId="15e3a1178b0b77f9" providerId="LiveId" clId="{075846E8-308D-44F8-9378-85180D1C6AB2}" dt="2020-12-05T10:51:26.948" v="224" actId="478"/>
          <ac:picMkLst>
            <pc:docMk/>
            <pc:sldMk cId="1287293443" sldId="267"/>
            <ac:picMk id="5" creationId="{1DC54BB0-CBE1-4FA5-AE1A-13A47FF38CF9}"/>
          </ac:picMkLst>
        </pc:picChg>
        <pc:picChg chg="del">
          <ac:chgData name="tanja knap" userId="15e3a1178b0b77f9" providerId="LiveId" clId="{075846E8-308D-44F8-9378-85180D1C6AB2}" dt="2020-12-05T10:51:28.708" v="225" actId="478"/>
          <ac:picMkLst>
            <pc:docMk/>
            <pc:sldMk cId="1287293443" sldId="267"/>
            <ac:picMk id="7" creationId="{7142C2F4-D7B4-4EBA-8363-9405455AC1C2}"/>
          </ac:picMkLst>
        </pc:picChg>
        <pc:picChg chg="add del mod">
          <ac:chgData name="tanja knap" userId="15e3a1178b0b77f9" providerId="LiveId" clId="{075846E8-308D-44F8-9378-85180D1C6AB2}" dt="2020-12-05T10:52:21.013" v="228" actId="478"/>
          <ac:picMkLst>
            <pc:docMk/>
            <pc:sldMk cId="1287293443" sldId="267"/>
            <ac:picMk id="4098" creationId="{FD5C3F5D-4541-4ABA-956E-D6839C038D88}"/>
          </ac:picMkLst>
        </pc:picChg>
        <pc:picChg chg="add mod">
          <ac:chgData name="tanja knap" userId="15e3a1178b0b77f9" providerId="LiveId" clId="{075846E8-308D-44F8-9378-85180D1C6AB2}" dt="2020-12-05T10:52:27.063" v="230" actId="1076"/>
          <ac:picMkLst>
            <pc:docMk/>
            <pc:sldMk cId="1287293443" sldId="267"/>
            <ac:picMk id="4100" creationId="{7CF5ACAC-A900-4C48-A26F-FBDE638127CD}"/>
          </ac:picMkLst>
        </pc:picChg>
      </pc:sldChg>
      <pc:sldChg chg="addSp modSp mod">
        <pc:chgData name="tanja knap" userId="15e3a1178b0b77f9" providerId="LiveId" clId="{075846E8-308D-44F8-9378-85180D1C6AB2}" dt="2020-12-05T10:53:54.393" v="237" actId="1076"/>
        <pc:sldMkLst>
          <pc:docMk/>
          <pc:sldMk cId="799958220" sldId="268"/>
        </pc:sldMkLst>
        <pc:spChg chg="mod">
          <ac:chgData name="tanja knap" userId="15e3a1178b0b77f9" providerId="LiveId" clId="{075846E8-308D-44F8-9378-85180D1C6AB2}" dt="2020-12-05T10:52:53.895" v="232" actId="20577"/>
          <ac:spMkLst>
            <pc:docMk/>
            <pc:sldMk cId="799958220" sldId="268"/>
            <ac:spMk id="8" creationId="{D1ED57CF-F6F3-4425-9EEB-D809B8C73440}"/>
          </ac:spMkLst>
        </pc:spChg>
        <pc:picChg chg="mod">
          <ac:chgData name="tanja knap" userId="15e3a1178b0b77f9" providerId="LiveId" clId="{075846E8-308D-44F8-9378-85180D1C6AB2}" dt="2020-12-05T10:53:54.393" v="237" actId="1076"/>
          <ac:picMkLst>
            <pc:docMk/>
            <pc:sldMk cId="799958220" sldId="268"/>
            <ac:picMk id="4100" creationId="{7CF5ACAC-A900-4C48-A26F-FBDE638127CD}"/>
          </ac:picMkLst>
        </pc:picChg>
        <pc:picChg chg="add mod">
          <ac:chgData name="tanja knap" userId="15e3a1178b0b77f9" providerId="LiveId" clId="{075846E8-308D-44F8-9378-85180D1C6AB2}" dt="2020-12-05T10:53:43.444" v="235" actId="14100"/>
          <ac:picMkLst>
            <pc:docMk/>
            <pc:sldMk cId="799958220" sldId="268"/>
            <ac:picMk id="5122" creationId="{DD42E971-5CB4-4D13-99EB-C40DEA0DB516}"/>
          </ac:picMkLst>
        </pc:picChg>
      </pc:sldChg>
      <pc:sldChg chg="addSp delSp modSp mod">
        <pc:chgData name="tanja knap" userId="15e3a1178b0b77f9" providerId="LiveId" clId="{075846E8-308D-44F8-9378-85180D1C6AB2}" dt="2020-12-05T10:56:55.802" v="253" actId="478"/>
        <pc:sldMkLst>
          <pc:docMk/>
          <pc:sldMk cId="4264340537" sldId="269"/>
        </pc:sldMkLst>
        <pc:spChg chg="mod">
          <ac:chgData name="tanja knap" userId="15e3a1178b0b77f9" providerId="LiveId" clId="{075846E8-308D-44F8-9378-85180D1C6AB2}" dt="2020-12-05T10:54:51.048" v="244" actId="207"/>
          <ac:spMkLst>
            <pc:docMk/>
            <pc:sldMk cId="4264340537" sldId="269"/>
            <ac:spMk id="6" creationId="{6C404A0E-B948-4F05-A36B-5D8F7D600E34}"/>
          </ac:spMkLst>
        </pc:spChg>
        <pc:spChg chg="mod">
          <ac:chgData name="tanja knap" userId="15e3a1178b0b77f9" providerId="LiveId" clId="{075846E8-308D-44F8-9378-85180D1C6AB2}" dt="2020-12-05T10:54:56.981" v="247" actId="20577"/>
          <ac:spMkLst>
            <pc:docMk/>
            <pc:sldMk cId="4264340537" sldId="269"/>
            <ac:spMk id="8" creationId="{D1ED57CF-F6F3-4425-9EEB-D809B8C73440}"/>
          </ac:spMkLst>
        </pc:spChg>
        <pc:picChg chg="del">
          <ac:chgData name="tanja knap" userId="15e3a1178b0b77f9" providerId="LiveId" clId="{075846E8-308D-44F8-9378-85180D1C6AB2}" dt="2020-12-05T10:54:07.655" v="238" actId="478"/>
          <ac:picMkLst>
            <pc:docMk/>
            <pc:sldMk cId="4264340537" sldId="269"/>
            <ac:picMk id="9" creationId="{A1A7F8ED-780C-4E4C-ACB7-F74E64F668F7}"/>
          </ac:picMkLst>
        </pc:picChg>
        <pc:picChg chg="add mod">
          <ac:chgData name="tanja knap" userId="15e3a1178b0b77f9" providerId="LiveId" clId="{075846E8-308D-44F8-9378-85180D1C6AB2}" dt="2020-12-05T10:56:18.628" v="250" actId="1076"/>
          <ac:picMkLst>
            <pc:docMk/>
            <pc:sldMk cId="4264340537" sldId="269"/>
            <ac:picMk id="6146" creationId="{011DFFAF-4B50-48D4-A252-30A031DCB228}"/>
          </ac:picMkLst>
        </pc:picChg>
        <pc:picChg chg="add del mod">
          <ac:chgData name="tanja knap" userId="15e3a1178b0b77f9" providerId="LiveId" clId="{075846E8-308D-44F8-9378-85180D1C6AB2}" dt="2020-12-05T10:56:55.802" v="253" actId="478"/>
          <ac:picMkLst>
            <pc:docMk/>
            <pc:sldMk cId="4264340537" sldId="269"/>
            <ac:picMk id="6148" creationId="{0AB4193C-8566-437C-AAE8-EB7B3F8A0EF8}"/>
          </ac:picMkLst>
        </pc:picChg>
      </pc:sldChg>
      <pc:sldChg chg="addSp modSp mod">
        <pc:chgData name="tanja knap" userId="15e3a1178b0b77f9" providerId="LiveId" clId="{075846E8-308D-44F8-9378-85180D1C6AB2}" dt="2020-12-05T10:58:21.111" v="261" actId="1076"/>
        <pc:sldMkLst>
          <pc:docMk/>
          <pc:sldMk cId="4147904903" sldId="270"/>
        </pc:sldMkLst>
        <pc:spChg chg="mod">
          <ac:chgData name="tanja knap" userId="15e3a1178b0b77f9" providerId="LiveId" clId="{075846E8-308D-44F8-9378-85180D1C6AB2}" dt="2020-12-05T10:57:11.377" v="257" actId="20577"/>
          <ac:spMkLst>
            <pc:docMk/>
            <pc:sldMk cId="4147904903" sldId="270"/>
            <ac:spMk id="8" creationId="{D1ED57CF-F6F3-4425-9EEB-D809B8C73440}"/>
          </ac:spMkLst>
        </pc:spChg>
        <pc:picChg chg="add mod">
          <ac:chgData name="tanja knap" userId="15e3a1178b0b77f9" providerId="LiveId" clId="{075846E8-308D-44F8-9378-85180D1C6AB2}" dt="2020-12-05T10:58:21.111" v="261" actId="1076"/>
          <ac:picMkLst>
            <pc:docMk/>
            <pc:sldMk cId="4147904903" sldId="270"/>
            <ac:picMk id="7170" creationId="{11640B45-5228-4C08-ACB7-EC5DC20FC10E}"/>
          </ac:picMkLst>
        </pc:picChg>
      </pc:sldChg>
      <pc:sldChg chg="addSp delSp modSp mod">
        <pc:chgData name="tanja knap" userId="15e3a1178b0b77f9" providerId="LiveId" clId="{075846E8-308D-44F8-9378-85180D1C6AB2}" dt="2020-12-05T11:03:21.878" v="288" actId="20577"/>
        <pc:sldMkLst>
          <pc:docMk/>
          <pc:sldMk cId="951826159" sldId="271"/>
        </pc:sldMkLst>
        <pc:spChg chg="mod">
          <ac:chgData name="tanja knap" userId="15e3a1178b0b77f9" providerId="LiveId" clId="{075846E8-308D-44F8-9378-85180D1C6AB2}" dt="2020-12-05T11:01:53.977" v="279" actId="207"/>
          <ac:spMkLst>
            <pc:docMk/>
            <pc:sldMk cId="951826159" sldId="271"/>
            <ac:spMk id="6" creationId="{6C404A0E-B948-4F05-A36B-5D8F7D600E34}"/>
          </ac:spMkLst>
        </pc:spChg>
        <pc:spChg chg="mod">
          <ac:chgData name="tanja knap" userId="15e3a1178b0b77f9" providerId="LiveId" clId="{075846E8-308D-44F8-9378-85180D1C6AB2}" dt="2020-12-05T11:03:21.878" v="288" actId="20577"/>
          <ac:spMkLst>
            <pc:docMk/>
            <pc:sldMk cId="951826159" sldId="271"/>
            <ac:spMk id="8" creationId="{D1ED57CF-F6F3-4425-9EEB-D809B8C73440}"/>
          </ac:spMkLst>
        </pc:spChg>
        <pc:picChg chg="del">
          <ac:chgData name="tanja knap" userId="15e3a1178b0b77f9" providerId="LiveId" clId="{075846E8-308D-44F8-9378-85180D1C6AB2}" dt="2020-12-05T10:58:33.116" v="262" actId="478"/>
          <ac:picMkLst>
            <pc:docMk/>
            <pc:sldMk cId="951826159" sldId="271"/>
            <ac:picMk id="6146" creationId="{011DFFAF-4B50-48D4-A252-30A031DCB228}"/>
          </ac:picMkLst>
        </pc:picChg>
        <pc:picChg chg="add mod">
          <ac:chgData name="tanja knap" userId="15e3a1178b0b77f9" providerId="LiveId" clId="{075846E8-308D-44F8-9378-85180D1C6AB2}" dt="2020-12-05T11:01:15.381" v="264" actId="1076"/>
          <ac:picMkLst>
            <pc:docMk/>
            <pc:sldMk cId="951826159" sldId="271"/>
            <ac:picMk id="8194" creationId="{3AA5621B-C551-4E6E-8227-6B81EF073B33}"/>
          </ac:picMkLst>
        </pc:picChg>
        <pc:picChg chg="add mod">
          <ac:chgData name="tanja knap" userId="15e3a1178b0b77f9" providerId="LiveId" clId="{075846E8-308D-44F8-9378-85180D1C6AB2}" dt="2020-12-05T11:02:54.737" v="283" actId="14100"/>
          <ac:picMkLst>
            <pc:docMk/>
            <pc:sldMk cId="951826159" sldId="271"/>
            <ac:picMk id="8196" creationId="{F12C5B48-57D9-42DB-ABDE-1A04BF9F9454}"/>
          </ac:picMkLst>
        </pc:picChg>
      </pc:sldChg>
      <pc:sldChg chg="delSp ord">
        <pc:chgData name="tanja knap" userId="15e3a1178b0b77f9" providerId="LiveId" clId="{075846E8-308D-44F8-9378-85180D1C6AB2}" dt="2020-12-05T11:03:15.281" v="286"/>
        <pc:sldMkLst>
          <pc:docMk/>
          <pc:sldMk cId="1964127860" sldId="272"/>
        </pc:sldMkLst>
        <pc:picChg chg="del">
          <ac:chgData name="tanja knap" userId="15e3a1178b0b77f9" providerId="LiveId" clId="{075846E8-308D-44F8-9378-85180D1C6AB2}" dt="2020-12-05T11:03:08.808" v="284" actId="478"/>
          <ac:picMkLst>
            <pc:docMk/>
            <pc:sldMk cId="1964127860" sldId="272"/>
            <ac:picMk id="8196" creationId="{F12C5B48-57D9-42DB-ABDE-1A04BF9F9454}"/>
          </ac:picMkLst>
        </pc:picChg>
      </pc:sldChg>
      <pc:sldChg chg="addSp delSp modSp mod">
        <pc:chgData name="tanja knap" userId="15e3a1178b0b77f9" providerId="LiveId" clId="{075846E8-308D-44F8-9378-85180D1C6AB2}" dt="2020-12-05T11:05:22.532" v="316" actId="1076"/>
        <pc:sldMkLst>
          <pc:docMk/>
          <pc:sldMk cId="177546376" sldId="273"/>
        </pc:sldMkLst>
        <pc:spChg chg="mod">
          <ac:chgData name="tanja knap" userId="15e3a1178b0b77f9" providerId="LiveId" clId="{075846E8-308D-44F8-9378-85180D1C6AB2}" dt="2020-12-05T11:04:51.453" v="311" actId="20577"/>
          <ac:spMkLst>
            <pc:docMk/>
            <pc:sldMk cId="177546376" sldId="273"/>
            <ac:spMk id="6" creationId="{6C404A0E-B948-4F05-A36B-5D8F7D600E34}"/>
          </ac:spMkLst>
        </pc:spChg>
        <pc:spChg chg="mod">
          <ac:chgData name="tanja knap" userId="15e3a1178b0b77f9" providerId="LiveId" clId="{075846E8-308D-44F8-9378-85180D1C6AB2}" dt="2020-12-05T11:04:43.198" v="307" actId="20577"/>
          <ac:spMkLst>
            <pc:docMk/>
            <pc:sldMk cId="177546376" sldId="273"/>
            <ac:spMk id="8" creationId="{D1ED57CF-F6F3-4425-9EEB-D809B8C73440}"/>
          </ac:spMkLst>
        </pc:spChg>
        <pc:picChg chg="del">
          <ac:chgData name="tanja knap" userId="15e3a1178b0b77f9" providerId="LiveId" clId="{075846E8-308D-44F8-9378-85180D1C6AB2}" dt="2020-12-05T11:04:53.818" v="312" actId="478"/>
          <ac:picMkLst>
            <pc:docMk/>
            <pc:sldMk cId="177546376" sldId="273"/>
            <ac:picMk id="6146" creationId="{011DFFAF-4B50-48D4-A252-30A031DCB228}"/>
          </ac:picMkLst>
        </pc:picChg>
        <pc:picChg chg="add mod">
          <ac:chgData name="tanja knap" userId="15e3a1178b0b77f9" providerId="LiveId" clId="{075846E8-308D-44F8-9378-85180D1C6AB2}" dt="2020-12-05T11:05:22.532" v="316" actId="1076"/>
          <ac:picMkLst>
            <pc:docMk/>
            <pc:sldMk cId="177546376" sldId="273"/>
            <ac:picMk id="9218" creationId="{2E44547D-61BE-406D-B400-0CF64DCD2193}"/>
          </ac:picMkLst>
        </pc:picChg>
      </pc:sldChg>
      <pc:sldChg chg="addSp modSp mod">
        <pc:chgData name="tanja knap" userId="15e3a1178b0b77f9" providerId="LiveId" clId="{075846E8-308D-44F8-9378-85180D1C6AB2}" dt="2020-12-05T11:06:57.736" v="327" actId="1076"/>
        <pc:sldMkLst>
          <pc:docMk/>
          <pc:sldMk cId="2080214162" sldId="274"/>
        </pc:sldMkLst>
        <pc:spChg chg="mod">
          <ac:chgData name="tanja knap" userId="15e3a1178b0b77f9" providerId="LiveId" clId="{075846E8-308D-44F8-9378-85180D1C6AB2}" dt="2020-12-05T11:06:57.736" v="327" actId="1076"/>
          <ac:spMkLst>
            <pc:docMk/>
            <pc:sldMk cId="2080214162" sldId="274"/>
            <ac:spMk id="8" creationId="{D1ED57CF-F6F3-4425-9EEB-D809B8C73440}"/>
          </ac:spMkLst>
        </pc:spChg>
        <pc:picChg chg="add mod">
          <ac:chgData name="tanja knap" userId="15e3a1178b0b77f9" providerId="LiveId" clId="{075846E8-308D-44F8-9378-85180D1C6AB2}" dt="2020-12-05T11:06:51.059" v="326" actId="1076"/>
          <ac:picMkLst>
            <pc:docMk/>
            <pc:sldMk cId="2080214162" sldId="274"/>
            <ac:picMk id="11266" creationId="{A1FDA304-1AB3-4B97-87E7-9E0A326F2930}"/>
          </ac:picMkLst>
        </pc:picChg>
      </pc:sldChg>
      <pc:sldChg chg="addSp delSp modSp mod">
        <pc:chgData name="tanja knap" userId="15e3a1178b0b77f9" providerId="LiveId" clId="{075846E8-308D-44F8-9378-85180D1C6AB2}" dt="2020-12-05T11:09:24.597" v="348" actId="1076"/>
        <pc:sldMkLst>
          <pc:docMk/>
          <pc:sldMk cId="3899943303" sldId="275"/>
        </pc:sldMkLst>
        <pc:spChg chg="mod">
          <ac:chgData name="tanja knap" userId="15e3a1178b0b77f9" providerId="LiveId" clId="{075846E8-308D-44F8-9378-85180D1C6AB2}" dt="2020-12-05T11:08:32.162" v="343" actId="207"/>
          <ac:spMkLst>
            <pc:docMk/>
            <pc:sldMk cId="3899943303" sldId="275"/>
            <ac:spMk id="6" creationId="{6C404A0E-B948-4F05-A36B-5D8F7D600E34}"/>
          </ac:spMkLst>
        </pc:spChg>
        <pc:spChg chg="mod">
          <ac:chgData name="tanja knap" userId="15e3a1178b0b77f9" providerId="LiveId" clId="{075846E8-308D-44F8-9378-85180D1C6AB2}" dt="2020-12-05T11:08:40.076" v="346" actId="207"/>
          <ac:spMkLst>
            <pc:docMk/>
            <pc:sldMk cId="3899943303" sldId="275"/>
            <ac:spMk id="8" creationId="{D1ED57CF-F6F3-4425-9EEB-D809B8C73440}"/>
          </ac:spMkLst>
        </pc:spChg>
        <pc:picChg chg="del">
          <ac:chgData name="tanja knap" userId="15e3a1178b0b77f9" providerId="LiveId" clId="{075846E8-308D-44F8-9378-85180D1C6AB2}" dt="2020-12-05T11:08:23.716" v="342" actId="478"/>
          <ac:picMkLst>
            <pc:docMk/>
            <pc:sldMk cId="3899943303" sldId="275"/>
            <ac:picMk id="9218" creationId="{2E44547D-61BE-406D-B400-0CF64DCD2193}"/>
          </ac:picMkLst>
        </pc:picChg>
        <pc:picChg chg="add mod">
          <ac:chgData name="tanja knap" userId="15e3a1178b0b77f9" providerId="LiveId" clId="{075846E8-308D-44F8-9378-85180D1C6AB2}" dt="2020-12-05T11:09:24.597" v="348" actId="1076"/>
          <ac:picMkLst>
            <pc:docMk/>
            <pc:sldMk cId="3899943303" sldId="275"/>
            <ac:picMk id="12290" creationId="{FDA5C88B-43D0-466F-BFC4-D8B9A2BD8719}"/>
          </ac:picMkLst>
        </pc:picChg>
      </pc:sldChg>
      <pc:sldChg chg="addSp modSp mod">
        <pc:chgData name="tanja knap" userId="15e3a1178b0b77f9" providerId="LiveId" clId="{075846E8-308D-44F8-9378-85180D1C6AB2}" dt="2020-12-05T11:11:35.147" v="361" actId="1076"/>
        <pc:sldMkLst>
          <pc:docMk/>
          <pc:sldMk cId="895853352" sldId="276"/>
        </pc:sldMkLst>
        <pc:spChg chg="mod">
          <ac:chgData name="tanja knap" userId="15e3a1178b0b77f9" providerId="LiveId" clId="{075846E8-308D-44F8-9378-85180D1C6AB2}" dt="2020-12-05T11:11:31.399" v="360" actId="1076"/>
          <ac:spMkLst>
            <pc:docMk/>
            <pc:sldMk cId="895853352" sldId="276"/>
            <ac:spMk id="8" creationId="{D1ED57CF-F6F3-4425-9EEB-D809B8C73440}"/>
          </ac:spMkLst>
        </pc:spChg>
        <pc:picChg chg="add mod">
          <ac:chgData name="tanja knap" userId="15e3a1178b0b77f9" providerId="LiveId" clId="{075846E8-308D-44F8-9378-85180D1C6AB2}" dt="2020-12-05T11:11:35.147" v="361" actId="1076"/>
          <ac:picMkLst>
            <pc:docMk/>
            <pc:sldMk cId="895853352" sldId="276"/>
            <ac:picMk id="13314" creationId="{D8DA4D0E-592F-4E88-ADED-BAAA5EB74821}"/>
          </ac:picMkLst>
        </pc:picChg>
      </pc:sldChg>
      <pc:sldChg chg="addSp delSp modSp mod">
        <pc:chgData name="tanja knap" userId="15e3a1178b0b77f9" providerId="LiveId" clId="{075846E8-308D-44F8-9378-85180D1C6AB2}" dt="2020-12-05T11:20:06.169" v="380" actId="1076"/>
        <pc:sldMkLst>
          <pc:docMk/>
          <pc:sldMk cId="824373784" sldId="277"/>
        </pc:sldMkLst>
        <pc:spChg chg="mod">
          <ac:chgData name="tanja knap" userId="15e3a1178b0b77f9" providerId="LiveId" clId="{075846E8-308D-44F8-9378-85180D1C6AB2}" dt="2020-12-05T11:18:13.306" v="363" actId="20577"/>
          <ac:spMkLst>
            <pc:docMk/>
            <pc:sldMk cId="824373784" sldId="277"/>
            <ac:spMk id="6" creationId="{6C404A0E-B948-4F05-A36B-5D8F7D600E34}"/>
          </ac:spMkLst>
        </pc:spChg>
        <pc:spChg chg="mod">
          <ac:chgData name="tanja knap" userId="15e3a1178b0b77f9" providerId="LiveId" clId="{075846E8-308D-44F8-9378-85180D1C6AB2}" dt="2020-12-05T11:18:16.981" v="365" actId="20577"/>
          <ac:spMkLst>
            <pc:docMk/>
            <pc:sldMk cId="824373784" sldId="277"/>
            <ac:spMk id="8" creationId="{D1ED57CF-F6F3-4425-9EEB-D809B8C73440}"/>
          </ac:spMkLst>
        </pc:spChg>
        <pc:picChg chg="del">
          <ac:chgData name="tanja knap" userId="15e3a1178b0b77f9" providerId="LiveId" clId="{075846E8-308D-44F8-9378-85180D1C6AB2}" dt="2020-12-05T11:18:19.698" v="366" actId="478"/>
          <ac:picMkLst>
            <pc:docMk/>
            <pc:sldMk cId="824373784" sldId="277"/>
            <ac:picMk id="12290" creationId="{FDA5C88B-43D0-466F-BFC4-D8B9A2BD8719}"/>
          </ac:picMkLst>
        </pc:picChg>
        <pc:picChg chg="add mod">
          <ac:chgData name="tanja knap" userId="15e3a1178b0b77f9" providerId="LiveId" clId="{075846E8-308D-44F8-9378-85180D1C6AB2}" dt="2020-12-05T11:20:06.169" v="380" actId="1076"/>
          <ac:picMkLst>
            <pc:docMk/>
            <pc:sldMk cId="824373784" sldId="277"/>
            <ac:picMk id="15362" creationId="{F2CDA02A-711D-4550-A7FE-ACD8D53792A5}"/>
          </ac:picMkLst>
        </pc:picChg>
      </pc:sldChg>
      <pc:sldChg chg="addSp modSp mod">
        <pc:chgData name="tanja knap" userId="15e3a1178b0b77f9" providerId="LiveId" clId="{075846E8-308D-44F8-9378-85180D1C6AB2}" dt="2020-12-05T11:19:59.897" v="378" actId="1076"/>
        <pc:sldMkLst>
          <pc:docMk/>
          <pc:sldMk cId="1792297393" sldId="278"/>
        </pc:sldMkLst>
        <pc:spChg chg="mod">
          <ac:chgData name="tanja knap" userId="15e3a1178b0b77f9" providerId="LiveId" clId="{075846E8-308D-44F8-9378-85180D1C6AB2}" dt="2020-12-05T11:18:37.241" v="368" actId="20577"/>
          <ac:spMkLst>
            <pc:docMk/>
            <pc:sldMk cId="1792297393" sldId="278"/>
            <ac:spMk id="8" creationId="{D1ED57CF-F6F3-4425-9EEB-D809B8C73440}"/>
          </ac:spMkLst>
        </pc:spChg>
        <pc:picChg chg="add mod">
          <ac:chgData name="tanja knap" userId="15e3a1178b0b77f9" providerId="LiveId" clId="{075846E8-308D-44F8-9378-85180D1C6AB2}" dt="2020-12-05T11:19:05.247" v="375" actId="1076"/>
          <ac:picMkLst>
            <pc:docMk/>
            <pc:sldMk cId="1792297393" sldId="278"/>
            <ac:picMk id="14338" creationId="{12A193B3-A660-4FD1-BE79-070085AAC14E}"/>
          </ac:picMkLst>
        </pc:picChg>
        <pc:picChg chg="add mod">
          <ac:chgData name="tanja knap" userId="15e3a1178b0b77f9" providerId="LiveId" clId="{075846E8-308D-44F8-9378-85180D1C6AB2}" dt="2020-12-05T11:19:59.897" v="378" actId="1076"/>
          <ac:picMkLst>
            <pc:docMk/>
            <pc:sldMk cId="1792297393" sldId="278"/>
            <ac:picMk id="14340" creationId="{2DF0D394-BA82-4850-8A67-037EB496EDEF}"/>
          </ac:picMkLst>
        </pc:picChg>
      </pc:sldChg>
      <pc:sldChg chg="addSp delSp modSp mod">
        <pc:chgData name="tanja knap" userId="15e3a1178b0b77f9" providerId="LiveId" clId="{075846E8-308D-44F8-9378-85180D1C6AB2}" dt="2020-12-05T11:21:43.759" v="399" actId="14100"/>
        <pc:sldMkLst>
          <pc:docMk/>
          <pc:sldMk cId="2312183295" sldId="279"/>
        </pc:sldMkLst>
        <pc:spChg chg="mod">
          <ac:chgData name="tanja knap" userId="15e3a1178b0b77f9" providerId="LiveId" clId="{075846E8-308D-44F8-9378-85180D1C6AB2}" dt="2020-12-05T11:20:48.285" v="386" actId="20577"/>
          <ac:spMkLst>
            <pc:docMk/>
            <pc:sldMk cId="2312183295" sldId="279"/>
            <ac:spMk id="6" creationId="{6C404A0E-B948-4F05-A36B-5D8F7D600E34}"/>
          </ac:spMkLst>
        </pc:spChg>
        <pc:spChg chg="mod">
          <ac:chgData name="tanja knap" userId="15e3a1178b0b77f9" providerId="LiveId" clId="{075846E8-308D-44F8-9378-85180D1C6AB2}" dt="2020-12-05T11:20:55.419" v="389" actId="20577"/>
          <ac:spMkLst>
            <pc:docMk/>
            <pc:sldMk cId="2312183295" sldId="279"/>
            <ac:spMk id="8" creationId="{D1ED57CF-F6F3-4425-9EEB-D809B8C73440}"/>
          </ac:spMkLst>
        </pc:spChg>
        <pc:picChg chg="del">
          <ac:chgData name="tanja knap" userId="15e3a1178b0b77f9" providerId="LiveId" clId="{075846E8-308D-44F8-9378-85180D1C6AB2}" dt="2020-12-05T11:20:39.011" v="381" actId="478"/>
          <ac:picMkLst>
            <pc:docMk/>
            <pc:sldMk cId="2312183295" sldId="279"/>
            <ac:picMk id="15362" creationId="{F2CDA02A-711D-4550-A7FE-ACD8D53792A5}"/>
          </ac:picMkLst>
        </pc:picChg>
        <pc:picChg chg="add mod">
          <ac:chgData name="tanja knap" userId="15e3a1178b0b77f9" providerId="LiveId" clId="{075846E8-308D-44F8-9378-85180D1C6AB2}" dt="2020-12-05T11:21:43.759" v="399" actId="14100"/>
          <ac:picMkLst>
            <pc:docMk/>
            <pc:sldMk cId="2312183295" sldId="279"/>
            <ac:picMk id="17410" creationId="{39654D9F-D92E-4A24-B580-39BA981FAF79}"/>
          </ac:picMkLst>
        </pc:picChg>
      </pc:sldChg>
      <pc:sldChg chg="addSp modSp mod">
        <pc:chgData name="tanja knap" userId="15e3a1178b0b77f9" providerId="LiveId" clId="{075846E8-308D-44F8-9378-85180D1C6AB2}" dt="2020-12-05T11:22:27.932" v="405" actId="1076"/>
        <pc:sldMkLst>
          <pc:docMk/>
          <pc:sldMk cId="4254395413" sldId="280"/>
        </pc:sldMkLst>
        <pc:spChg chg="mod">
          <ac:chgData name="tanja knap" userId="15e3a1178b0b77f9" providerId="LiveId" clId="{075846E8-308D-44F8-9378-85180D1C6AB2}" dt="2020-12-05T11:21:08.988" v="391" actId="20577"/>
          <ac:spMkLst>
            <pc:docMk/>
            <pc:sldMk cId="4254395413" sldId="280"/>
            <ac:spMk id="8" creationId="{D1ED57CF-F6F3-4425-9EEB-D809B8C73440}"/>
          </ac:spMkLst>
        </pc:spChg>
        <pc:picChg chg="add mod">
          <ac:chgData name="tanja knap" userId="15e3a1178b0b77f9" providerId="LiveId" clId="{075846E8-308D-44F8-9378-85180D1C6AB2}" dt="2020-12-05T11:21:51.790" v="400"/>
          <ac:picMkLst>
            <pc:docMk/>
            <pc:sldMk cId="4254395413" sldId="280"/>
            <ac:picMk id="5" creationId="{91DF6BDB-A68B-4E3A-8B57-0699AA0D5426}"/>
          </ac:picMkLst>
        </pc:picChg>
        <pc:picChg chg="add mod">
          <ac:chgData name="tanja knap" userId="15e3a1178b0b77f9" providerId="LiveId" clId="{075846E8-308D-44F8-9378-85180D1C6AB2}" dt="2020-12-05T11:22:27.932" v="405" actId="1076"/>
          <ac:picMkLst>
            <pc:docMk/>
            <pc:sldMk cId="4254395413" sldId="280"/>
            <ac:picMk id="16386" creationId="{D6283C61-7AEC-4505-9FF1-544690CF272F}"/>
          </ac:picMkLst>
        </pc:picChg>
      </pc:sldChg>
      <pc:sldChg chg="addSp delSp modSp mod">
        <pc:chgData name="tanja knap" userId="15e3a1178b0b77f9" providerId="LiveId" clId="{075846E8-308D-44F8-9378-85180D1C6AB2}" dt="2020-12-05T11:25:28.316" v="430" actId="21"/>
        <pc:sldMkLst>
          <pc:docMk/>
          <pc:sldMk cId="409413362" sldId="281"/>
        </pc:sldMkLst>
        <pc:spChg chg="mod">
          <ac:chgData name="tanja knap" userId="15e3a1178b0b77f9" providerId="LiveId" clId="{075846E8-308D-44F8-9378-85180D1C6AB2}" dt="2020-12-05T11:23:45.431" v="414" actId="207"/>
          <ac:spMkLst>
            <pc:docMk/>
            <pc:sldMk cId="409413362" sldId="281"/>
            <ac:spMk id="6" creationId="{6C404A0E-B948-4F05-A36B-5D8F7D600E34}"/>
          </ac:spMkLst>
        </pc:spChg>
        <pc:spChg chg="mod">
          <ac:chgData name="tanja knap" userId="15e3a1178b0b77f9" providerId="LiveId" clId="{075846E8-308D-44F8-9378-85180D1C6AB2}" dt="2020-12-05T11:25:19.394" v="429" actId="1076"/>
          <ac:spMkLst>
            <pc:docMk/>
            <pc:sldMk cId="409413362" sldId="281"/>
            <ac:spMk id="8" creationId="{D1ED57CF-F6F3-4425-9EEB-D809B8C73440}"/>
          </ac:spMkLst>
        </pc:spChg>
        <pc:picChg chg="del">
          <ac:chgData name="tanja knap" userId="15e3a1178b0b77f9" providerId="LiveId" clId="{075846E8-308D-44F8-9378-85180D1C6AB2}" dt="2020-12-05T11:23:24.275" v="406" actId="478"/>
          <ac:picMkLst>
            <pc:docMk/>
            <pc:sldMk cId="409413362" sldId="281"/>
            <ac:picMk id="17410" creationId="{39654D9F-D92E-4A24-B580-39BA981FAF79}"/>
          </ac:picMkLst>
        </pc:picChg>
        <pc:picChg chg="add mod">
          <ac:chgData name="tanja knap" userId="15e3a1178b0b77f9" providerId="LiveId" clId="{075846E8-308D-44F8-9378-85180D1C6AB2}" dt="2020-12-05T11:24:27.538" v="425" actId="14100"/>
          <ac:picMkLst>
            <pc:docMk/>
            <pc:sldMk cId="409413362" sldId="281"/>
            <ac:picMk id="19458" creationId="{F6CA4C56-C3C8-4884-8523-1BC6913B8C73}"/>
          </ac:picMkLst>
        </pc:picChg>
        <pc:picChg chg="add del mod">
          <ac:chgData name="tanja knap" userId="15e3a1178b0b77f9" providerId="LiveId" clId="{075846E8-308D-44F8-9378-85180D1C6AB2}" dt="2020-12-05T11:25:28.316" v="430" actId="21"/>
          <ac:picMkLst>
            <pc:docMk/>
            <pc:sldMk cId="409413362" sldId="281"/>
            <ac:picMk id="19460" creationId="{32FB039E-F784-4B1E-B598-049721619FAD}"/>
          </ac:picMkLst>
        </pc:picChg>
      </pc:sldChg>
      <pc:sldChg chg="addSp modSp mod">
        <pc:chgData name="tanja knap" userId="15e3a1178b0b77f9" providerId="LiveId" clId="{075846E8-308D-44F8-9378-85180D1C6AB2}" dt="2020-12-05T11:26:00.768" v="435" actId="1076"/>
        <pc:sldMkLst>
          <pc:docMk/>
          <pc:sldMk cId="3188169695" sldId="282"/>
        </pc:sldMkLst>
        <pc:spChg chg="mod">
          <ac:chgData name="tanja knap" userId="15e3a1178b0b77f9" providerId="LiveId" clId="{075846E8-308D-44F8-9378-85180D1C6AB2}" dt="2020-12-05T11:26:00.768" v="435" actId="1076"/>
          <ac:spMkLst>
            <pc:docMk/>
            <pc:sldMk cId="3188169695" sldId="282"/>
            <ac:spMk id="4" creationId="{6792F287-7083-42F4-80F9-245B429CE971}"/>
          </ac:spMkLst>
        </pc:spChg>
        <pc:spChg chg="mod">
          <ac:chgData name="tanja knap" userId="15e3a1178b0b77f9" providerId="LiveId" clId="{075846E8-308D-44F8-9378-85180D1C6AB2}" dt="2020-12-05T11:25:43.385" v="432" actId="1076"/>
          <ac:spMkLst>
            <pc:docMk/>
            <pc:sldMk cId="3188169695" sldId="282"/>
            <ac:spMk id="8" creationId="{D1ED57CF-F6F3-4425-9EEB-D809B8C73440}"/>
          </ac:spMkLst>
        </pc:spChg>
        <pc:picChg chg="add mod">
          <ac:chgData name="tanja knap" userId="15e3a1178b0b77f9" providerId="LiveId" clId="{075846E8-308D-44F8-9378-85180D1C6AB2}" dt="2020-12-05T11:25:35.776" v="431"/>
          <ac:picMkLst>
            <pc:docMk/>
            <pc:sldMk cId="3188169695" sldId="282"/>
            <ac:picMk id="5" creationId="{24696DA6-6C49-45E1-A80D-A7192D86A5EB}"/>
          </ac:picMkLst>
        </pc:picChg>
        <pc:picChg chg="add mod">
          <ac:chgData name="tanja knap" userId="15e3a1178b0b77f9" providerId="LiveId" clId="{075846E8-308D-44F8-9378-85180D1C6AB2}" dt="2020-12-05T11:25:53.176" v="434" actId="1076"/>
          <ac:picMkLst>
            <pc:docMk/>
            <pc:sldMk cId="3188169695" sldId="282"/>
            <ac:picMk id="7" creationId="{A6F7C927-AF13-46EE-ACC3-A516D5D6772B}"/>
          </ac:picMkLst>
        </pc:picChg>
      </pc:sldChg>
      <pc:sldMasterChg chg="setBg modSldLayout">
        <pc:chgData name="tanja knap" userId="15e3a1178b0b77f9" providerId="LiveId" clId="{075846E8-308D-44F8-9378-85180D1C6AB2}" dt="2020-12-05T11:36:20.271" v="468"/>
        <pc:sldMasterMkLst>
          <pc:docMk/>
          <pc:sldMasterMk cId="857435400" sldId="2147483648"/>
        </pc:sldMasterMkLst>
        <pc:sldLayoutChg chg="setBg">
          <pc:chgData name="tanja knap" userId="15e3a1178b0b77f9" providerId="LiveId" clId="{075846E8-308D-44F8-9378-85180D1C6AB2}" dt="2020-12-05T11:36:20.271" v="468"/>
          <pc:sldLayoutMkLst>
            <pc:docMk/>
            <pc:sldMasterMk cId="857435400" sldId="2147483648"/>
            <pc:sldLayoutMk cId="705101811" sldId="2147483649"/>
          </pc:sldLayoutMkLst>
        </pc:sldLayoutChg>
        <pc:sldLayoutChg chg="setBg">
          <pc:chgData name="tanja knap" userId="15e3a1178b0b77f9" providerId="LiveId" clId="{075846E8-308D-44F8-9378-85180D1C6AB2}" dt="2020-12-05T11:36:20.271" v="468"/>
          <pc:sldLayoutMkLst>
            <pc:docMk/>
            <pc:sldMasterMk cId="857435400" sldId="2147483648"/>
            <pc:sldLayoutMk cId="3055522478" sldId="2147483650"/>
          </pc:sldLayoutMkLst>
        </pc:sldLayoutChg>
        <pc:sldLayoutChg chg="setBg">
          <pc:chgData name="tanja knap" userId="15e3a1178b0b77f9" providerId="LiveId" clId="{075846E8-308D-44F8-9378-85180D1C6AB2}" dt="2020-12-05T11:36:20.271" v="468"/>
          <pc:sldLayoutMkLst>
            <pc:docMk/>
            <pc:sldMasterMk cId="857435400" sldId="2147483648"/>
            <pc:sldLayoutMk cId="744943140" sldId="2147483651"/>
          </pc:sldLayoutMkLst>
        </pc:sldLayoutChg>
        <pc:sldLayoutChg chg="setBg">
          <pc:chgData name="tanja knap" userId="15e3a1178b0b77f9" providerId="LiveId" clId="{075846E8-308D-44F8-9378-85180D1C6AB2}" dt="2020-12-05T11:36:20.271" v="468"/>
          <pc:sldLayoutMkLst>
            <pc:docMk/>
            <pc:sldMasterMk cId="857435400" sldId="2147483648"/>
            <pc:sldLayoutMk cId="1751636544" sldId="2147483652"/>
          </pc:sldLayoutMkLst>
        </pc:sldLayoutChg>
        <pc:sldLayoutChg chg="setBg">
          <pc:chgData name="tanja knap" userId="15e3a1178b0b77f9" providerId="LiveId" clId="{075846E8-308D-44F8-9378-85180D1C6AB2}" dt="2020-12-05T11:36:20.271" v="468"/>
          <pc:sldLayoutMkLst>
            <pc:docMk/>
            <pc:sldMasterMk cId="857435400" sldId="2147483648"/>
            <pc:sldLayoutMk cId="1900399851" sldId="2147483653"/>
          </pc:sldLayoutMkLst>
        </pc:sldLayoutChg>
        <pc:sldLayoutChg chg="setBg">
          <pc:chgData name="tanja knap" userId="15e3a1178b0b77f9" providerId="LiveId" clId="{075846E8-308D-44F8-9378-85180D1C6AB2}" dt="2020-12-05T11:36:20.271" v="468"/>
          <pc:sldLayoutMkLst>
            <pc:docMk/>
            <pc:sldMasterMk cId="857435400" sldId="2147483648"/>
            <pc:sldLayoutMk cId="2392957528" sldId="2147483654"/>
          </pc:sldLayoutMkLst>
        </pc:sldLayoutChg>
        <pc:sldLayoutChg chg="setBg">
          <pc:chgData name="tanja knap" userId="15e3a1178b0b77f9" providerId="LiveId" clId="{075846E8-308D-44F8-9378-85180D1C6AB2}" dt="2020-12-05T11:36:20.271" v="468"/>
          <pc:sldLayoutMkLst>
            <pc:docMk/>
            <pc:sldMasterMk cId="857435400" sldId="2147483648"/>
            <pc:sldLayoutMk cId="4056746375" sldId="2147483655"/>
          </pc:sldLayoutMkLst>
        </pc:sldLayoutChg>
        <pc:sldLayoutChg chg="setBg">
          <pc:chgData name="tanja knap" userId="15e3a1178b0b77f9" providerId="LiveId" clId="{075846E8-308D-44F8-9378-85180D1C6AB2}" dt="2020-12-05T11:36:20.271" v="468"/>
          <pc:sldLayoutMkLst>
            <pc:docMk/>
            <pc:sldMasterMk cId="857435400" sldId="2147483648"/>
            <pc:sldLayoutMk cId="2354638715" sldId="2147483656"/>
          </pc:sldLayoutMkLst>
        </pc:sldLayoutChg>
        <pc:sldLayoutChg chg="setBg">
          <pc:chgData name="tanja knap" userId="15e3a1178b0b77f9" providerId="LiveId" clId="{075846E8-308D-44F8-9378-85180D1C6AB2}" dt="2020-12-05T11:36:20.271" v="468"/>
          <pc:sldLayoutMkLst>
            <pc:docMk/>
            <pc:sldMasterMk cId="857435400" sldId="2147483648"/>
            <pc:sldLayoutMk cId="3416153850" sldId="2147483657"/>
          </pc:sldLayoutMkLst>
        </pc:sldLayoutChg>
        <pc:sldLayoutChg chg="setBg">
          <pc:chgData name="tanja knap" userId="15e3a1178b0b77f9" providerId="LiveId" clId="{075846E8-308D-44F8-9378-85180D1C6AB2}" dt="2020-12-05T11:36:20.271" v="468"/>
          <pc:sldLayoutMkLst>
            <pc:docMk/>
            <pc:sldMasterMk cId="857435400" sldId="2147483648"/>
            <pc:sldLayoutMk cId="3423045760" sldId="2147483658"/>
          </pc:sldLayoutMkLst>
        </pc:sldLayoutChg>
        <pc:sldLayoutChg chg="setBg">
          <pc:chgData name="tanja knap" userId="15e3a1178b0b77f9" providerId="LiveId" clId="{075846E8-308D-44F8-9378-85180D1C6AB2}" dt="2020-12-05T11:36:20.271" v="468"/>
          <pc:sldLayoutMkLst>
            <pc:docMk/>
            <pc:sldMasterMk cId="857435400" sldId="2147483648"/>
            <pc:sldLayoutMk cId="90303733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3D0892-07FC-45AF-992C-15AC58888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CAE16D-20A7-425D-8F71-92B900FF5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CAD8EA1-25E2-438D-8E0B-D6E5164E1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4D8AC34-E9B4-4257-9A02-47D71559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FE1A6F4-0D0C-400D-BB3F-98477ADA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510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95F116-08BF-408E-8B64-D0EC5D12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7C41A26-D4C3-4093-B008-B96D40431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0D5D107-104F-4972-A9D8-3BDF638A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9E08EEF-A9E2-4BCD-9CFE-372CD022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63CE608-1733-440B-96B9-02BC22FA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304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17413F6-E9D4-410D-B016-21C3A72EC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DB2991D-A787-4F0B-A66D-A5EC7DD70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ED881E-5A33-461A-8C09-709B1DBC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11D887-57C7-4203-9562-D57848A37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86D9CD8-D5EF-4379-9E59-82ACF30C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303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653277-93CF-4557-9948-700F55AD7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153E29-228E-47A4-906E-F6F7D1CD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42A3D47-928C-4084-A314-91AD0FAC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EAA751A-C68D-4B68-A7B8-4E530557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18E332-991D-44D1-A427-A9555C20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5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B43584-EFD1-47F9-8B7A-57377E604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8041D69-E929-4FD9-83F1-47E5BBBF0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B4D0C8-F233-4F40-99C3-3B0D375F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40343E7-2C54-4AE9-B77B-2D2D89AB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C1E893-FF2A-450A-92B8-7E187949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494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B2C819-8935-4181-A396-763DEBA1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89E7A7-C741-45F3-9FD9-283E4A65E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2094181-9ADD-409C-95F0-3C9BF6ECD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818D18D-0803-4C2B-96D9-47863BD8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4F21E2F-4B6D-4203-88A1-FAA68668A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68E6982-8409-4ABE-BFF0-B538C70F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1636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F93E2B-5C5B-412F-9C47-246A2431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BF1C34A-7016-450C-B190-995E0BC6C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31C0495-03EE-4948-AC42-C2C5126D6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CABD2022-4EBC-497B-93FE-75151B84C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396C547-7850-4F72-BC01-E2E57DE8E1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DD8F317-6BDF-4A87-974A-E228C9A61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DA46E77-702D-4EF5-B0E7-D1461DB7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8EB362B-834D-4EED-848C-5C3D70FB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039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0E20F-8147-402D-84B9-3A1D0E5AC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EEE4C7C-3CB2-4EF7-831A-DF4F4897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1892FE2-B180-443A-889B-2FC073AD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1D5BF50-CE65-4143-A9AB-9FEF19B3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295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6BDE86E-CB0C-43F0-8AAD-8C3F69C04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4EAE21B5-9289-4966-B821-972C4F0C1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66C25E2-B478-44CF-8899-D730DDD5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746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09ABAF-D33B-44B3-B739-01541442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44F617-B9B8-476F-AABF-371C779E8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782E997-1FB1-4081-8006-062DBD7FB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F03893E-6DEA-4136-AA77-6D13B691C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99D2615-2085-4565-B2B7-F80C3067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60B4933-037B-4097-9DBB-03B2A1E2B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463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5D7DE4-6C00-49A9-B743-1E9A2BD3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AD6D14B6-636E-4D67-B4F3-C58D2FF3C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0E437AE-FDAE-4EFA-8F52-137C797B3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6066F5F-4E89-4C51-9B43-D6223129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2E225FA-ABD2-44F4-9F1D-4CE75FEB7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A93FA1E7-02D7-496B-B095-0AD9D536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615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5EE85FD-A8DF-4A7D-BD5D-49BE2F7A9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3368600-B8AB-424B-A9AC-6C2F1AAC7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137120D-A092-4DE1-B74D-899BE714E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FB06-C09A-4715-A776-A9C233ADF567}" type="datetimeFigureOut">
              <a:rPr lang="sl-SI" smtClean="0"/>
              <a:t>5. 12. 2020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2F2B880-042D-443A-BBFD-2D5FF70F5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4A71A56-02EE-4415-8325-08A7F6B8A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2366-05AC-4D9D-8B2B-46FFA179E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743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72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D3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87" name="Straight Connector 74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Golden Gate Bridge | Stock vector | Colourbox">
            <a:extLst>
              <a:ext uri="{FF2B5EF4-FFF2-40B4-BE49-F238E27FC236}">
                <a16:creationId xmlns:a16="http://schemas.microsoft.com/office/drawing/2014/main" id="{4522CF50-995E-4055-BF39-1F77BAC0B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5000"/>
            <a:ext cx="4965700" cy="3352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Dog Bone Cartoon Simple Drawing Design In Gray Color Stock Illustration -  Download Image Now - iStock">
            <a:extLst>
              <a:ext uri="{FF2B5EF4-FFF2-40B4-BE49-F238E27FC236}">
                <a16:creationId xmlns:a16="http://schemas.microsoft.com/office/drawing/2014/main" id="{9A868301-B124-4244-B2AE-1F139593D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8"/>
          <a:stretch/>
        </p:blipFill>
        <p:spPr bwMode="auto">
          <a:xfrm>
            <a:off x="6324600" y="4064000"/>
            <a:ext cx="4965700" cy="2133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9B811EEB-DCF8-452D-977A-D4A1DBC3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RAZLIČNE ČRKE </a:t>
            </a:r>
            <a:br>
              <a:rPr lang="en-US" sz="5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 </a:t>
            </a:r>
            <a:br>
              <a:rPr lang="en-US" sz="5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54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DVOJICAH BESED</a:t>
            </a:r>
          </a:p>
        </p:txBody>
      </p:sp>
    </p:spTree>
    <p:extLst>
      <p:ext uri="{BB962C8B-B14F-4D97-AF65-F5344CB8AC3E}">
        <p14:creationId xmlns:p14="http://schemas.microsoft.com/office/powerpoint/2010/main" val="3123663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2016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TOR</a:t>
            </a:r>
            <a:r>
              <a:rPr lang="sl-SI" sz="5400" dirty="0">
                <a:solidFill>
                  <a:srgbClr val="FF0000"/>
                </a:solidFill>
              </a:rPr>
              <a:t>T</a:t>
            </a:r>
            <a:r>
              <a:rPr lang="sl-SI" sz="5400" dirty="0"/>
              <a:t>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52379" y="4090371"/>
            <a:ext cx="2083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TOR</a:t>
            </a:r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A</a:t>
            </a:r>
          </a:p>
        </p:txBody>
      </p:sp>
      <p:pic>
        <p:nvPicPr>
          <p:cNvPr id="4100" name="Picture 4" descr="Torta pinjata s smartis bonbončki - Anina kuhinja">
            <a:extLst>
              <a:ext uri="{FF2B5EF4-FFF2-40B4-BE49-F238E27FC236}">
                <a16:creationId xmlns:a16="http://schemas.microsoft.com/office/drawing/2014/main" id="{7CF5ACAC-A900-4C48-A26F-FBDE6381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36" y="1334892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29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2016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TOR</a:t>
            </a:r>
            <a:r>
              <a:rPr lang="sl-SI" sz="5400" dirty="0">
                <a:solidFill>
                  <a:srgbClr val="FF0000"/>
                </a:solidFill>
              </a:rPr>
              <a:t>T</a:t>
            </a:r>
            <a:r>
              <a:rPr lang="sl-SI" sz="5400" dirty="0"/>
              <a:t>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52379" y="4090371"/>
            <a:ext cx="210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TOR</a:t>
            </a:r>
            <a:r>
              <a:rPr lang="sl-SI" sz="5400" dirty="0">
                <a:solidFill>
                  <a:srgbClr val="FF0000"/>
                </a:solidFill>
              </a:rPr>
              <a:t>B</a:t>
            </a:r>
            <a:r>
              <a:rPr lang="sl-SI" sz="5400" dirty="0"/>
              <a:t>A</a:t>
            </a:r>
          </a:p>
        </p:txBody>
      </p:sp>
      <p:pic>
        <p:nvPicPr>
          <p:cNvPr id="4100" name="Picture 4" descr="Torta pinjata s smartis bonbončki - Anina kuhinja">
            <a:extLst>
              <a:ext uri="{FF2B5EF4-FFF2-40B4-BE49-F238E27FC236}">
                <a16:creationId xmlns:a16="http://schemas.microsoft.com/office/drawing/2014/main" id="{7CF5ACAC-A900-4C48-A26F-FBDE63812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84" y="716648"/>
            <a:ext cx="2287988" cy="30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snjena torba, Optimist - Ceneje.si">
            <a:extLst>
              <a:ext uri="{FF2B5EF4-FFF2-40B4-BE49-F238E27FC236}">
                <a16:creationId xmlns:a16="http://schemas.microsoft.com/office/drawing/2014/main" id="{DD42E971-5CB4-4D13-99EB-C40DEA0D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79" y="1159145"/>
            <a:ext cx="2612085" cy="261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58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708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KA</a:t>
            </a:r>
            <a:r>
              <a:rPr lang="sl-SI" sz="5400" dirty="0">
                <a:solidFill>
                  <a:srgbClr val="FF0000"/>
                </a:solidFill>
              </a:rPr>
              <a:t>Č</a:t>
            </a:r>
            <a:r>
              <a:rPr lang="sl-SI" sz="5400" dirty="0"/>
              <a:t>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52379" y="4090371"/>
            <a:ext cx="1689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KA</a:t>
            </a:r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A</a:t>
            </a:r>
          </a:p>
        </p:txBody>
      </p:sp>
      <p:pic>
        <p:nvPicPr>
          <p:cNvPr id="6146" name="Picture 2" descr="snakes clip cartoon snakes snakes lizards cartoon clip cartoon animals ...  | Cartoon clip art, Snake images, Clip art">
            <a:extLst>
              <a:ext uri="{FF2B5EF4-FFF2-40B4-BE49-F238E27FC236}">
                <a16:creationId xmlns:a16="http://schemas.microsoft.com/office/drawing/2014/main" id="{011DFFAF-4B50-48D4-A252-30A031DC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72" y="1310326"/>
            <a:ext cx="1969432" cy="23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40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708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KA</a:t>
            </a:r>
            <a:r>
              <a:rPr lang="sl-SI" sz="5400" dirty="0">
                <a:solidFill>
                  <a:srgbClr val="FF0000"/>
                </a:solidFill>
              </a:rPr>
              <a:t>Č</a:t>
            </a:r>
            <a:r>
              <a:rPr lang="sl-SI" sz="5400" dirty="0"/>
              <a:t>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52379" y="4090371"/>
            <a:ext cx="1675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KA</a:t>
            </a:r>
            <a:r>
              <a:rPr lang="sl-SI" sz="5400" dirty="0">
                <a:solidFill>
                  <a:srgbClr val="FF0000"/>
                </a:solidFill>
              </a:rPr>
              <a:t>V</a:t>
            </a:r>
            <a:r>
              <a:rPr lang="sl-SI" sz="5400" dirty="0"/>
              <a:t>A</a:t>
            </a:r>
          </a:p>
        </p:txBody>
      </p:sp>
      <p:pic>
        <p:nvPicPr>
          <p:cNvPr id="6146" name="Picture 2" descr="snakes clip cartoon snakes snakes lizards cartoon clip cartoon animals ...  | Cartoon clip art, Snake images, Clip art">
            <a:extLst>
              <a:ext uri="{FF2B5EF4-FFF2-40B4-BE49-F238E27FC236}">
                <a16:creationId xmlns:a16="http://schemas.microsoft.com/office/drawing/2014/main" id="{011DFFAF-4B50-48D4-A252-30A031DCB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72" y="1310326"/>
            <a:ext cx="1969432" cy="23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d faces as Cofee spills onto the net - Security - Software - iTnews">
            <a:extLst>
              <a:ext uri="{FF2B5EF4-FFF2-40B4-BE49-F238E27FC236}">
                <a16:creationId xmlns:a16="http://schemas.microsoft.com/office/drawing/2014/main" id="{11640B45-5228-4C08-ACB7-EC5DC20FC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784" y="1727141"/>
            <a:ext cx="2837052" cy="194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90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372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G</a:t>
            </a:r>
            <a:r>
              <a:rPr lang="sl-SI" sz="5400" dirty="0"/>
              <a:t>OL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329831" y="4090371"/>
            <a:ext cx="1279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OL</a:t>
            </a:r>
          </a:p>
        </p:txBody>
      </p:sp>
      <p:pic>
        <p:nvPicPr>
          <p:cNvPr id="9218" name="Picture 2" descr="Bel nogometni gol SG500 (velikost M) - | Decathlon">
            <a:extLst>
              <a:ext uri="{FF2B5EF4-FFF2-40B4-BE49-F238E27FC236}">
                <a16:creationId xmlns:a16="http://schemas.microsoft.com/office/drawing/2014/main" id="{2E44547D-61BE-406D-B400-0CF64DCD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73" y="972108"/>
            <a:ext cx="2894078" cy="289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3724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G</a:t>
            </a:r>
            <a:r>
              <a:rPr lang="sl-SI" sz="5400" dirty="0"/>
              <a:t>OL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524072" y="4117789"/>
            <a:ext cx="12522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S</a:t>
            </a:r>
            <a:r>
              <a:rPr lang="sl-SI" sz="5400" dirty="0"/>
              <a:t>OL</a:t>
            </a:r>
          </a:p>
        </p:txBody>
      </p:sp>
      <p:pic>
        <p:nvPicPr>
          <p:cNvPr id="9218" name="Picture 2" descr="Bel nogometni gol SG500 (velikost M) - | Decathlon">
            <a:extLst>
              <a:ext uri="{FF2B5EF4-FFF2-40B4-BE49-F238E27FC236}">
                <a16:creationId xmlns:a16="http://schemas.microsoft.com/office/drawing/2014/main" id="{2E44547D-61BE-406D-B400-0CF64DCD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973" y="972108"/>
            <a:ext cx="2894078" cy="289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Naša slana dediščina | Naša super hrana">
            <a:extLst>
              <a:ext uri="{FF2B5EF4-FFF2-40B4-BE49-F238E27FC236}">
                <a16:creationId xmlns:a16="http://schemas.microsoft.com/office/drawing/2014/main" id="{A1FDA304-1AB3-4B97-87E7-9E0A326F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06" y="2037140"/>
            <a:ext cx="4679239" cy="182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21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721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R</a:t>
            </a:r>
            <a:r>
              <a:rPr lang="sl-SI" sz="5400" dirty="0"/>
              <a:t>OZA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329831" y="4090371"/>
            <a:ext cx="1695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OZA</a:t>
            </a:r>
          </a:p>
        </p:txBody>
      </p:sp>
      <p:pic>
        <p:nvPicPr>
          <p:cNvPr id="12290" name="Picture 2" descr="Pink Clip Art at Clker.com - vector clip art online, royalty free &amp; public  domain">
            <a:extLst>
              <a:ext uri="{FF2B5EF4-FFF2-40B4-BE49-F238E27FC236}">
                <a16:creationId xmlns:a16="http://schemas.microsoft.com/office/drawing/2014/main" id="{FDA5C88B-43D0-466F-BFC4-D8B9A2BD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90" y="1729404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4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7211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R</a:t>
            </a:r>
            <a:r>
              <a:rPr lang="sl-SI" sz="5400" dirty="0"/>
              <a:t>OZA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745468" y="4090371"/>
            <a:ext cx="16773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K</a:t>
            </a:r>
            <a:r>
              <a:rPr lang="sl-SI" sz="5400" dirty="0"/>
              <a:t>OZA</a:t>
            </a:r>
          </a:p>
        </p:txBody>
      </p:sp>
      <p:pic>
        <p:nvPicPr>
          <p:cNvPr id="12290" name="Picture 2" descr="Pink Clip Art at Clker.com - vector clip art online, royalty free &amp; public  domain">
            <a:extLst>
              <a:ext uri="{FF2B5EF4-FFF2-40B4-BE49-F238E27FC236}">
                <a16:creationId xmlns:a16="http://schemas.microsoft.com/office/drawing/2014/main" id="{FDA5C88B-43D0-466F-BFC4-D8B9A2BD8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590" y="1729404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ow to Draw a Goat - Step by Step Easy Drawing Guides - Drawing Howtos">
            <a:extLst>
              <a:ext uri="{FF2B5EF4-FFF2-40B4-BE49-F238E27FC236}">
                <a16:creationId xmlns:a16="http://schemas.microsoft.com/office/drawing/2014/main" id="{D8DA4D0E-592F-4E88-ADED-BAAA5EB74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33" y="940457"/>
            <a:ext cx="3740477" cy="374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53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772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R</a:t>
            </a:r>
            <a:r>
              <a:rPr lang="sl-SI" sz="5400" dirty="0"/>
              <a:t>OKA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329831" y="4090371"/>
            <a:ext cx="174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OKA</a:t>
            </a:r>
          </a:p>
        </p:txBody>
      </p:sp>
      <p:pic>
        <p:nvPicPr>
          <p:cNvPr id="15362" name="Picture 2" descr="Je vaš otrok levičar? Nekaj spoznanj, da vam bo lažje! - Iskreni">
            <a:extLst>
              <a:ext uri="{FF2B5EF4-FFF2-40B4-BE49-F238E27FC236}">
                <a16:creationId xmlns:a16="http://schemas.microsoft.com/office/drawing/2014/main" id="{F2CDA02A-711D-4550-A7FE-ACD8D5379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44" y="196752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73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772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R</a:t>
            </a:r>
            <a:r>
              <a:rPr lang="sl-SI" sz="5400" dirty="0"/>
              <a:t>OKA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329831" y="4090371"/>
            <a:ext cx="1994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M</a:t>
            </a:r>
            <a:r>
              <a:rPr lang="sl-SI" sz="5400" dirty="0"/>
              <a:t>OKA</a:t>
            </a:r>
          </a:p>
        </p:txBody>
      </p:sp>
      <p:pic>
        <p:nvPicPr>
          <p:cNvPr id="14338" name="Picture 2" descr="Vse o mokah – enaA Lifestyle">
            <a:extLst>
              <a:ext uri="{FF2B5EF4-FFF2-40B4-BE49-F238E27FC236}">
                <a16:creationId xmlns:a16="http://schemas.microsoft.com/office/drawing/2014/main" id="{12A193B3-A660-4FD1-BE79-070085AAC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96" y="2141207"/>
            <a:ext cx="2892672" cy="19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Je vaš otrok levičar? Nekaj spoznanj, da vam bo lažje! - Iskreni">
            <a:extLst>
              <a:ext uri="{FF2B5EF4-FFF2-40B4-BE49-F238E27FC236}">
                <a16:creationId xmlns:a16="http://schemas.microsoft.com/office/drawing/2014/main" id="{2DF0D394-BA82-4850-8A67-037EB496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65" y="222236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9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3E66561-773D-481B-A03A-CEF88424F8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15" y="1299904"/>
            <a:ext cx="2276475" cy="2052320"/>
          </a:xfrm>
          <a:prstGeom prst="rect">
            <a:avLst/>
          </a:prstGeom>
        </p:spPr>
      </p:pic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2D9F2D80-3724-4760-9A00-3C93DD0EB8A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147AB0C-3391-47BF-8C74-08C2C57EEFDB}"/>
              </a:ext>
            </a:extLst>
          </p:cNvPr>
          <p:cNvSpPr txBox="1"/>
          <p:nvPr/>
        </p:nvSpPr>
        <p:spPr>
          <a:xfrm>
            <a:off x="1558672" y="3987538"/>
            <a:ext cx="1797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Ž</a:t>
            </a:r>
            <a:r>
              <a:rPr lang="sl-SI" sz="5400" dirty="0"/>
              <a:t>OGA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C733FED-1572-416F-AE0D-D31B2BD9AD8F}"/>
              </a:ext>
            </a:extLst>
          </p:cNvPr>
          <p:cNvSpPr txBox="1"/>
          <p:nvPr/>
        </p:nvSpPr>
        <p:spPr>
          <a:xfrm>
            <a:off x="8550111" y="3987538"/>
            <a:ext cx="1826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OGA</a:t>
            </a:r>
          </a:p>
        </p:txBody>
      </p:sp>
    </p:spTree>
    <p:extLst>
      <p:ext uri="{BB962C8B-B14F-4D97-AF65-F5344CB8AC3E}">
        <p14:creationId xmlns:p14="http://schemas.microsoft.com/office/powerpoint/2010/main" val="2387088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32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Š</a:t>
            </a:r>
            <a:r>
              <a:rPr lang="sl-SI" sz="5400" dirty="0"/>
              <a:t>AH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329831" y="4090371"/>
            <a:ext cx="1361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AH</a:t>
            </a:r>
          </a:p>
        </p:txBody>
      </p:sp>
      <p:pic>
        <p:nvPicPr>
          <p:cNvPr id="17410" name="Picture 2" descr="Lesen šah magnetni - 27 cm | Klasične družabne igre">
            <a:extLst>
              <a:ext uri="{FF2B5EF4-FFF2-40B4-BE49-F238E27FC236}">
                <a16:creationId xmlns:a16="http://schemas.microsoft.com/office/drawing/2014/main" id="{39654D9F-D92E-4A24-B580-39BA981FA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8" y="1073201"/>
            <a:ext cx="3120272" cy="31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183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32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Š</a:t>
            </a:r>
            <a:r>
              <a:rPr lang="sl-SI" sz="5400" dirty="0"/>
              <a:t>AH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329831" y="4090371"/>
            <a:ext cx="160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M</a:t>
            </a:r>
            <a:r>
              <a:rPr lang="sl-SI" sz="5400" dirty="0"/>
              <a:t>AH</a:t>
            </a:r>
          </a:p>
        </p:txBody>
      </p:sp>
      <p:pic>
        <p:nvPicPr>
          <p:cNvPr id="5" name="Picture 2" descr="Lesen šah magnetni - 27 cm | Klasične družabne igre">
            <a:extLst>
              <a:ext uri="{FF2B5EF4-FFF2-40B4-BE49-F238E27FC236}">
                <a16:creationId xmlns:a16="http://schemas.microsoft.com/office/drawing/2014/main" id="{91DF6BDB-A68B-4E3A-8B57-0699AA0D5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8" y="1073201"/>
            <a:ext cx="3120272" cy="31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Javanski mah - ZGD">
            <a:extLst>
              <a:ext uri="{FF2B5EF4-FFF2-40B4-BE49-F238E27FC236}">
                <a16:creationId xmlns:a16="http://schemas.microsoft.com/office/drawing/2014/main" id="{D6283C61-7AEC-4505-9FF1-544690CF2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418" y="1554259"/>
            <a:ext cx="3104958" cy="263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95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250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P</a:t>
            </a:r>
            <a:r>
              <a:rPr lang="sl-SI" sz="5400" dirty="0"/>
              <a:t>RT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90085" y="4089509"/>
            <a:ext cx="12375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RT</a:t>
            </a:r>
          </a:p>
        </p:txBody>
      </p:sp>
      <p:pic>
        <p:nvPicPr>
          <p:cNvPr id="19458" name="Picture 2" descr="Magic Baloni-Prt - Prt pvc- Rumen prt s pikami">
            <a:extLst>
              <a:ext uri="{FF2B5EF4-FFF2-40B4-BE49-F238E27FC236}">
                <a16:creationId xmlns:a16="http://schemas.microsoft.com/office/drawing/2014/main" id="{F6CA4C56-C3C8-4884-8523-1BC6913B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72" y="1820110"/>
            <a:ext cx="2312012" cy="23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16644" y="2491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250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P</a:t>
            </a:r>
            <a:r>
              <a:rPr lang="sl-SI" sz="5400" dirty="0"/>
              <a:t>RT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82871" y="4090371"/>
            <a:ext cx="1251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K</a:t>
            </a:r>
            <a:r>
              <a:rPr lang="sl-SI" sz="5400" dirty="0"/>
              <a:t>RT</a:t>
            </a:r>
          </a:p>
        </p:txBody>
      </p:sp>
      <p:pic>
        <p:nvPicPr>
          <p:cNvPr id="5" name="Picture 4" descr="Krtine - Klub Gaia">
            <a:extLst>
              <a:ext uri="{FF2B5EF4-FFF2-40B4-BE49-F238E27FC236}">
                <a16:creationId xmlns:a16="http://schemas.microsoft.com/office/drawing/2014/main" id="{24696DA6-6C49-45E1-A80D-A7192D86A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357" y="205219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gic Baloni-Prt - Prt pvc- Rumen prt s pikami">
            <a:extLst>
              <a:ext uri="{FF2B5EF4-FFF2-40B4-BE49-F238E27FC236}">
                <a16:creationId xmlns:a16="http://schemas.microsoft.com/office/drawing/2014/main" id="{A6F7C927-AF13-46EE-ACC3-A516D5D67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62" y="1820110"/>
            <a:ext cx="2312012" cy="23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69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2063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D</a:t>
            </a:r>
            <a:r>
              <a:rPr lang="sl-SI" sz="5400" dirty="0"/>
              <a:t>LAKA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52379" y="4090371"/>
            <a:ext cx="1981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LAKA</a:t>
            </a:r>
          </a:p>
        </p:txBody>
      </p:sp>
      <p:pic>
        <p:nvPicPr>
          <p:cNvPr id="8194" name="Picture 2" descr="Dlaka - naj bo vedno sijoča in negovana. - Nupper">
            <a:extLst>
              <a:ext uri="{FF2B5EF4-FFF2-40B4-BE49-F238E27FC236}">
                <a16:creationId xmlns:a16="http://schemas.microsoft.com/office/drawing/2014/main" id="{3AA5621B-C551-4E6E-8227-6B81EF073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98" y="156764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127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2063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D</a:t>
            </a:r>
            <a:r>
              <a:rPr lang="sl-SI" sz="5400" dirty="0"/>
              <a:t>LAKA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52379" y="4090371"/>
            <a:ext cx="22284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M</a:t>
            </a:r>
            <a:r>
              <a:rPr lang="sl-SI" sz="5400" dirty="0"/>
              <a:t>LAKA</a:t>
            </a:r>
          </a:p>
        </p:txBody>
      </p:sp>
      <p:pic>
        <p:nvPicPr>
          <p:cNvPr id="8194" name="Picture 2" descr="Dlaka - naj bo vedno sijoča in negovana. - Nupper">
            <a:extLst>
              <a:ext uri="{FF2B5EF4-FFF2-40B4-BE49-F238E27FC236}">
                <a16:creationId xmlns:a16="http://schemas.microsoft.com/office/drawing/2014/main" id="{3AA5621B-C551-4E6E-8227-6B81EF073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98" y="156764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M.Malovrh art: Velika mlaka">
            <a:extLst>
              <a:ext uri="{FF2B5EF4-FFF2-40B4-BE49-F238E27FC236}">
                <a16:creationId xmlns:a16="http://schemas.microsoft.com/office/drawing/2014/main" id="{F12C5B48-57D9-42DB-ABDE-1A04BF9F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16" y="1470083"/>
            <a:ext cx="3391686" cy="250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82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3E66561-773D-481B-A03A-CEF88424F8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15" y="1299904"/>
            <a:ext cx="2276475" cy="20523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812742A-F9E6-40BB-80CC-3DDFDF8511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11" y="1372333"/>
            <a:ext cx="1462405" cy="2265680"/>
          </a:xfrm>
          <a:prstGeom prst="rect">
            <a:avLst/>
          </a:prstGeom>
        </p:spPr>
      </p:pic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2D9F2D80-3724-4760-9A00-3C93DD0EB8A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147AB0C-3391-47BF-8C74-08C2C57EEFDB}"/>
              </a:ext>
            </a:extLst>
          </p:cNvPr>
          <p:cNvSpPr txBox="1"/>
          <p:nvPr/>
        </p:nvSpPr>
        <p:spPr>
          <a:xfrm>
            <a:off x="1558672" y="3987538"/>
            <a:ext cx="1797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Ž</a:t>
            </a:r>
            <a:r>
              <a:rPr lang="sl-SI" sz="5400" dirty="0"/>
              <a:t>OGA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C733FED-1572-416F-AE0D-D31B2BD9AD8F}"/>
              </a:ext>
            </a:extLst>
          </p:cNvPr>
          <p:cNvSpPr txBox="1"/>
          <p:nvPr/>
        </p:nvSpPr>
        <p:spPr>
          <a:xfrm>
            <a:off x="8550111" y="3987538"/>
            <a:ext cx="19287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N</a:t>
            </a:r>
            <a:r>
              <a:rPr lang="sl-SI" sz="5400" dirty="0"/>
              <a:t>OGA</a:t>
            </a:r>
          </a:p>
        </p:txBody>
      </p:sp>
    </p:spTree>
    <p:extLst>
      <p:ext uri="{BB962C8B-B14F-4D97-AF65-F5344CB8AC3E}">
        <p14:creationId xmlns:p14="http://schemas.microsoft.com/office/powerpoint/2010/main" val="2932640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E1E59D1-DD0F-4F46-8C8D-DA197056A4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15" y="1299904"/>
            <a:ext cx="2276475" cy="205232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5774E89-B042-4BE8-BFF9-9F7382E7E69F}"/>
              </a:ext>
            </a:extLst>
          </p:cNvPr>
          <p:cNvSpPr txBox="1"/>
          <p:nvPr/>
        </p:nvSpPr>
        <p:spPr>
          <a:xfrm>
            <a:off x="1558672" y="3987538"/>
            <a:ext cx="1797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Ž</a:t>
            </a:r>
            <a:r>
              <a:rPr lang="sl-SI" sz="5400" dirty="0">
                <a:solidFill>
                  <a:srgbClr val="FF0000"/>
                </a:solidFill>
              </a:rPr>
              <a:t>O</a:t>
            </a:r>
            <a:r>
              <a:rPr lang="sl-SI" sz="5400" dirty="0"/>
              <a:t>GA</a:t>
            </a:r>
          </a:p>
        </p:txBody>
      </p:sp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7386830" y="4080944"/>
            <a:ext cx="1691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Ž</a:t>
            </a:r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GA</a:t>
            </a:r>
            <a:endParaRPr lang="sl-SI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2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E1E59D1-DD0F-4F46-8C8D-DA197056A4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15" y="1299904"/>
            <a:ext cx="2276475" cy="205232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5774E89-B042-4BE8-BFF9-9F7382E7E69F}"/>
              </a:ext>
            </a:extLst>
          </p:cNvPr>
          <p:cNvSpPr txBox="1"/>
          <p:nvPr/>
        </p:nvSpPr>
        <p:spPr>
          <a:xfrm>
            <a:off x="1558672" y="3987538"/>
            <a:ext cx="1797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Ž</a:t>
            </a:r>
            <a:r>
              <a:rPr lang="sl-SI" sz="5400" dirty="0">
                <a:solidFill>
                  <a:srgbClr val="FF0000"/>
                </a:solidFill>
              </a:rPr>
              <a:t>O</a:t>
            </a:r>
            <a:r>
              <a:rPr lang="sl-SI" sz="5400" dirty="0"/>
              <a:t>GA</a:t>
            </a:r>
          </a:p>
        </p:txBody>
      </p:sp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DC54BB0-CBE1-4FA5-AE1A-13A47FF38C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30" y="2001325"/>
            <a:ext cx="3174365" cy="113411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7386830" y="4080944"/>
            <a:ext cx="1738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Ž</a:t>
            </a:r>
            <a:r>
              <a:rPr lang="sl-SI" sz="5400" dirty="0">
                <a:solidFill>
                  <a:srgbClr val="FF0000"/>
                </a:solidFill>
              </a:rPr>
              <a:t>A</a:t>
            </a:r>
            <a:r>
              <a:rPr lang="sl-SI" sz="5400" dirty="0"/>
              <a:t>GA</a:t>
            </a:r>
            <a:endParaRPr lang="sl-SI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8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DC54BB0-CBE1-4FA5-AE1A-13A47FF38C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95" y="2092812"/>
            <a:ext cx="3174365" cy="113411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738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ŽA</a:t>
            </a:r>
            <a:r>
              <a:rPr lang="sl-SI" sz="5400" dirty="0">
                <a:solidFill>
                  <a:srgbClr val="FF0000"/>
                </a:solidFill>
              </a:rPr>
              <a:t>G</a:t>
            </a:r>
            <a:r>
              <a:rPr lang="sl-SI" sz="5400" dirty="0"/>
              <a:t>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52379" y="4090371"/>
            <a:ext cx="1650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ŽA</a:t>
            </a:r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9465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DC54BB0-CBE1-4FA5-AE1A-13A47FF38C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95" y="2092812"/>
            <a:ext cx="3174365" cy="113411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1738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ŽA</a:t>
            </a:r>
            <a:r>
              <a:rPr lang="sl-SI" sz="5400" dirty="0">
                <a:solidFill>
                  <a:srgbClr val="FF0000"/>
                </a:solidFill>
              </a:rPr>
              <a:t>G</a:t>
            </a:r>
            <a:r>
              <a:rPr lang="sl-SI" sz="5400" dirty="0"/>
              <a:t>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142C2F4-D7B4-4EBA-8363-9405455AC1C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79" y="1649691"/>
            <a:ext cx="2313789" cy="1779309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52379" y="4090371"/>
            <a:ext cx="1676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ŽA</a:t>
            </a:r>
            <a:r>
              <a:rPr lang="sl-SI" sz="5400" dirty="0">
                <a:solidFill>
                  <a:srgbClr val="FF0000"/>
                </a:solidFill>
              </a:rPr>
              <a:t>B</a:t>
            </a:r>
            <a:r>
              <a:rPr lang="sl-SI" sz="5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6635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2300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MA</a:t>
            </a:r>
            <a:r>
              <a:rPr lang="sl-SI" sz="5400" dirty="0">
                <a:solidFill>
                  <a:srgbClr val="FF0000"/>
                </a:solidFill>
              </a:rPr>
              <a:t>Č</a:t>
            </a:r>
            <a:r>
              <a:rPr lang="sl-SI" sz="5400" dirty="0"/>
              <a:t>KA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52379" y="4090371"/>
            <a:ext cx="2281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dirty="0"/>
              <a:t>MA</a:t>
            </a:r>
            <a:r>
              <a:rPr lang="sl-SI" sz="5400" dirty="0">
                <a:solidFill>
                  <a:srgbClr val="FF0000"/>
                </a:solidFill>
              </a:rPr>
              <a:t>_</a:t>
            </a:r>
            <a:r>
              <a:rPr lang="sl-SI" sz="5400" dirty="0"/>
              <a:t>KA</a:t>
            </a:r>
          </a:p>
        </p:txBody>
      </p:sp>
      <p:pic>
        <p:nvPicPr>
          <p:cNvPr id="9" name="Picture 2" descr="Sibirska mačka - Mucek.si">
            <a:extLst>
              <a:ext uri="{FF2B5EF4-FFF2-40B4-BE49-F238E27FC236}">
                <a16:creationId xmlns:a16="http://schemas.microsoft.com/office/drawing/2014/main" id="{A1A7F8ED-780C-4E4C-ACB7-F74E64F6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83" y="1000389"/>
            <a:ext cx="2639554" cy="26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2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6792F287-7083-42F4-80F9-245B429CE971}"/>
              </a:ext>
            </a:extLst>
          </p:cNvPr>
          <p:cNvSpPr/>
          <p:nvPr/>
        </p:nvSpPr>
        <p:spPr>
          <a:xfrm>
            <a:off x="5344998" y="2326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C404A0E-B948-4F05-A36B-5D8F7D600E34}"/>
              </a:ext>
            </a:extLst>
          </p:cNvPr>
          <p:cNvSpPr txBox="1"/>
          <p:nvPr/>
        </p:nvSpPr>
        <p:spPr>
          <a:xfrm>
            <a:off x="2043172" y="4090371"/>
            <a:ext cx="2300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</a:t>
            </a:r>
            <a:r>
              <a:rPr kumimoji="0" lang="sl-SI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</a:t>
            </a:r>
            <a:r>
              <a:rPr kumimoji="0" lang="sl-SI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1ED57CF-F6F3-4425-9EEB-D809B8C73440}"/>
              </a:ext>
            </a:extLst>
          </p:cNvPr>
          <p:cNvSpPr txBox="1"/>
          <p:nvPr/>
        </p:nvSpPr>
        <p:spPr>
          <a:xfrm>
            <a:off x="7452379" y="4090371"/>
            <a:ext cx="22541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</a:t>
            </a:r>
            <a:r>
              <a:rPr lang="sl-SI" sz="5400" dirty="0">
                <a:solidFill>
                  <a:srgbClr val="FF0000"/>
                </a:solidFill>
                <a:latin typeface="Calibri" panose="020F0502020204030204"/>
              </a:rPr>
              <a:t>S</a:t>
            </a:r>
            <a:r>
              <a:rPr kumimoji="0" lang="sl-SI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</a:t>
            </a:r>
          </a:p>
        </p:txBody>
      </p:sp>
      <p:pic>
        <p:nvPicPr>
          <p:cNvPr id="9" name="Picture 2" descr="Sibirska mačka - Mucek.si">
            <a:extLst>
              <a:ext uri="{FF2B5EF4-FFF2-40B4-BE49-F238E27FC236}">
                <a16:creationId xmlns:a16="http://schemas.microsoft.com/office/drawing/2014/main" id="{A1A7F8ED-780C-4E4C-ACB7-F74E64F6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483" y="1000389"/>
            <a:ext cx="2639554" cy="26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rneval in pustne lasulje maske – Lasulje.si – Prodaja moških in ženskih  lasulj">
            <a:extLst>
              <a:ext uri="{FF2B5EF4-FFF2-40B4-BE49-F238E27FC236}">
                <a16:creationId xmlns:a16="http://schemas.microsoft.com/office/drawing/2014/main" id="{EA847A71-0008-412D-899B-8F84EB4F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79" y="1849243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045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72</Words>
  <Application>Microsoft Office PowerPoint</Application>
  <PresentationFormat>Širokozaslonsko</PresentationFormat>
  <Paragraphs>49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Officeova tema</vt:lpstr>
      <vt:lpstr>RAZLIČNE ČRKE  V  DVOJICAH BESED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RAZLIČNE ČRKE  V  DVOJICAH BESED</dc:title>
  <dc:creator>tanja knap</dc:creator>
  <cp:lastModifiedBy>tanja knap</cp:lastModifiedBy>
  <cp:revision>1</cp:revision>
  <dcterms:created xsi:type="dcterms:W3CDTF">2020-12-05T10:34:31Z</dcterms:created>
  <dcterms:modified xsi:type="dcterms:W3CDTF">2020-12-05T11:40:40Z</dcterms:modified>
</cp:coreProperties>
</file>