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5"/>
  </p:normalViewPr>
  <p:slideViewPr>
    <p:cSldViewPr>
      <p:cViewPr varScale="1">
        <p:scale>
          <a:sx n="111" d="100"/>
          <a:sy n="111" d="100"/>
        </p:scale>
        <p:origin x="168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5/28/20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39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5/28/20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99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5/28/20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60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5/28/20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36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5/28/20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31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5/28/20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121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5/28/20</a:t>
            </a:fld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99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5/28/20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57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5/28/20</a:t>
            </a:fld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757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5/28/20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835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5/28/20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4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764AF-67BA-41D0-A5AB-51183F135A94}" type="datetimeFigureOut">
              <a:rPr lang="en-US" smtClean="0"/>
              <a:t>5/28/20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33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4d.rtvslo.si/arhiv/muzikajeto/17440856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OPZ RTV SLOVENIJA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https://4d.rtvslo.si/arhiv/muzikajeto/174408561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Cartoon group of children singing in the school choir | Premium Vect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657474"/>
            <a:ext cx="5962650" cy="420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226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650503"/>
          </a:xfrm>
        </p:spPr>
        <p:txBody>
          <a:bodyPr>
            <a:normAutofit fontScale="90000"/>
          </a:bodyPr>
          <a:lstStyle/>
          <a:p>
            <a:r>
              <a:rPr lang="en-US" dirty="0"/>
              <a:t>KEKČEVA PESEM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95536" y="1412776"/>
            <a:ext cx="8280920" cy="5112568"/>
          </a:xfrm>
        </p:spPr>
        <p:txBody>
          <a:bodyPr numCol="2">
            <a:normAutofit fontScale="85000" lnSpcReduction="20000"/>
          </a:bodyPr>
          <a:lstStyle/>
          <a:p>
            <a:br>
              <a:rPr lang="en-US" dirty="0"/>
            </a:br>
            <a:r>
              <a:rPr lang="en-US" i="1" dirty="0" err="1">
                <a:solidFill>
                  <a:schemeClr val="tx1"/>
                </a:solidFill>
              </a:rPr>
              <a:t>Jaz</a:t>
            </a:r>
            <a:r>
              <a:rPr lang="en-US" i="1" dirty="0">
                <a:solidFill>
                  <a:schemeClr val="tx1"/>
                </a:solidFill>
              </a:rPr>
              <a:t> pa </a:t>
            </a:r>
            <a:r>
              <a:rPr lang="en-US" i="1" dirty="0" err="1">
                <a:solidFill>
                  <a:schemeClr val="tx1"/>
                </a:solidFill>
              </a:rPr>
              <a:t>pojdem</a:t>
            </a:r>
            <a:r>
              <a:rPr lang="en-US" i="1" dirty="0">
                <a:solidFill>
                  <a:schemeClr val="tx1"/>
                </a:solidFill>
              </a:rPr>
              <a:t> in </a:t>
            </a:r>
            <a:r>
              <a:rPr lang="en-US" i="1" dirty="0" err="1">
                <a:solidFill>
                  <a:schemeClr val="tx1"/>
                </a:solidFill>
              </a:rPr>
              <a:t>zasejem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dobro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voljo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ljudeh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V </a:t>
            </a:r>
            <a:r>
              <a:rPr lang="en-US" i="1" dirty="0" err="1">
                <a:solidFill>
                  <a:schemeClr val="tx1"/>
                </a:solidFill>
              </a:rPr>
              <a:t>eni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roki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nosim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sonce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v </a:t>
            </a:r>
            <a:r>
              <a:rPr lang="en-US" i="1" dirty="0" err="1">
                <a:solidFill>
                  <a:schemeClr val="tx1"/>
                </a:solidFill>
              </a:rPr>
              <a:t>drugi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roki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zlati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smeh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Kdor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vesele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pesmi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poje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gre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svetu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lahkih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nog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če</a:t>
            </a:r>
            <a:r>
              <a:rPr lang="en-US" i="1" dirty="0">
                <a:solidFill>
                  <a:schemeClr val="tx1"/>
                </a:solidFill>
              </a:rPr>
              <a:t> mu </a:t>
            </a:r>
            <a:r>
              <a:rPr lang="en-US" i="1" dirty="0" err="1">
                <a:solidFill>
                  <a:schemeClr val="tx1"/>
                </a:solidFill>
              </a:rPr>
              <a:t>kdo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nastavi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zanko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ga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užene</a:t>
            </a:r>
            <a:r>
              <a:rPr lang="en-US" i="1" dirty="0">
                <a:solidFill>
                  <a:schemeClr val="tx1"/>
                </a:solidFill>
              </a:rPr>
              <a:t> v </a:t>
            </a:r>
            <a:r>
              <a:rPr lang="en-US" i="1" dirty="0" err="1">
                <a:solidFill>
                  <a:schemeClr val="tx1"/>
                </a:solidFill>
              </a:rPr>
              <a:t>kozji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rog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Jaz</a:t>
            </a:r>
            <a:r>
              <a:rPr lang="en-US" i="1" dirty="0">
                <a:solidFill>
                  <a:schemeClr val="tx1"/>
                </a:solidFill>
              </a:rPr>
              <a:t> pa </a:t>
            </a:r>
            <a:r>
              <a:rPr lang="en-US" i="1" dirty="0" err="1">
                <a:solidFill>
                  <a:schemeClr val="tx1"/>
                </a:solidFill>
              </a:rPr>
              <a:t>pojdem</a:t>
            </a:r>
            <a:r>
              <a:rPr lang="en-US" i="1" dirty="0">
                <a:solidFill>
                  <a:schemeClr val="tx1"/>
                </a:solidFill>
              </a:rPr>
              <a:t> in </a:t>
            </a:r>
            <a:r>
              <a:rPr lang="en-US" i="1" dirty="0" err="1">
                <a:solidFill>
                  <a:schemeClr val="tx1"/>
                </a:solidFill>
              </a:rPr>
              <a:t>zasejem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dobro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voljo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ljudeh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V </a:t>
            </a:r>
            <a:r>
              <a:rPr lang="en-US" i="1" dirty="0" err="1">
                <a:solidFill>
                  <a:schemeClr val="tx1"/>
                </a:solidFill>
              </a:rPr>
              <a:t>eni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roki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nosim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sonce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v </a:t>
            </a:r>
            <a:r>
              <a:rPr lang="en-US" i="1" dirty="0" err="1">
                <a:solidFill>
                  <a:schemeClr val="tx1"/>
                </a:solidFill>
              </a:rPr>
              <a:t>drugi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roki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zlati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smeh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Jaz</a:t>
            </a:r>
            <a:r>
              <a:rPr lang="en-US" i="1" dirty="0">
                <a:solidFill>
                  <a:schemeClr val="tx1"/>
                </a:solidFill>
              </a:rPr>
              <a:t> pa </a:t>
            </a:r>
            <a:r>
              <a:rPr lang="en-US" i="1" dirty="0" err="1">
                <a:solidFill>
                  <a:schemeClr val="tx1"/>
                </a:solidFill>
              </a:rPr>
              <a:t>pojdem</a:t>
            </a:r>
            <a:r>
              <a:rPr lang="en-US" i="1" dirty="0">
                <a:solidFill>
                  <a:schemeClr val="tx1"/>
                </a:solidFill>
              </a:rPr>
              <a:t> in </a:t>
            </a:r>
            <a:r>
              <a:rPr lang="en-US" i="1" dirty="0" err="1">
                <a:solidFill>
                  <a:schemeClr val="tx1"/>
                </a:solidFill>
              </a:rPr>
              <a:t>zasejem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dobro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voljo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ljudeh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V </a:t>
            </a:r>
            <a:r>
              <a:rPr lang="en-US" i="1" dirty="0" err="1">
                <a:solidFill>
                  <a:schemeClr val="tx1"/>
                </a:solidFill>
              </a:rPr>
              <a:t>eni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roki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nosim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sonce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v </a:t>
            </a:r>
            <a:r>
              <a:rPr lang="en-US" i="1" dirty="0" err="1">
                <a:solidFill>
                  <a:schemeClr val="tx1"/>
                </a:solidFill>
              </a:rPr>
              <a:t>drugi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roki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zlati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smeh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Bistri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potok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hitri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veter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bele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zvezde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vrh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gora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gredo</a:t>
            </a:r>
            <a:r>
              <a:rPr lang="en-US" i="1" dirty="0">
                <a:solidFill>
                  <a:schemeClr val="tx1"/>
                </a:solidFill>
              </a:rPr>
              <a:t> z </a:t>
            </a:r>
            <a:r>
              <a:rPr lang="en-US" i="1" dirty="0" err="1">
                <a:solidFill>
                  <a:schemeClr val="tx1"/>
                </a:solidFill>
              </a:rPr>
              <a:t>mano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tja</a:t>
            </a:r>
            <a:r>
              <a:rPr lang="en-US" i="1" dirty="0">
                <a:solidFill>
                  <a:schemeClr val="tx1"/>
                </a:solidFill>
              </a:rPr>
              <a:t> do </a:t>
            </a:r>
            <a:r>
              <a:rPr lang="en-US" i="1" dirty="0" err="1">
                <a:solidFill>
                  <a:schemeClr val="tx1"/>
                </a:solidFill>
              </a:rPr>
              <a:t>konca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tega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širnega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sveta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Jaz</a:t>
            </a:r>
            <a:r>
              <a:rPr lang="en-US" i="1" dirty="0">
                <a:solidFill>
                  <a:schemeClr val="tx1"/>
                </a:solidFill>
              </a:rPr>
              <a:t> pa </a:t>
            </a:r>
            <a:r>
              <a:rPr lang="en-US" i="1" dirty="0" err="1">
                <a:solidFill>
                  <a:schemeClr val="tx1"/>
                </a:solidFill>
              </a:rPr>
              <a:t>pojdem</a:t>
            </a:r>
            <a:r>
              <a:rPr lang="en-US" i="1" dirty="0">
                <a:solidFill>
                  <a:schemeClr val="tx1"/>
                </a:solidFill>
              </a:rPr>
              <a:t> in </a:t>
            </a:r>
            <a:r>
              <a:rPr lang="en-US" i="1" dirty="0" err="1">
                <a:solidFill>
                  <a:schemeClr val="tx1"/>
                </a:solidFill>
              </a:rPr>
              <a:t>zasejem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dobro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voljo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ljudeh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V </a:t>
            </a:r>
            <a:r>
              <a:rPr lang="en-US" i="1" dirty="0" err="1">
                <a:solidFill>
                  <a:schemeClr val="tx1"/>
                </a:solidFill>
              </a:rPr>
              <a:t>eni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roki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nosim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sonce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v </a:t>
            </a:r>
            <a:r>
              <a:rPr lang="en-US" i="1" dirty="0" err="1">
                <a:solidFill>
                  <a:schemeClr val="tx1"/>
                </a:solidFill>
              </a:rPr>
              <a:t>drugi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roki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zlati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smeh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582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ŠLA JE BOTRICA LISICA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47500" lnSpcReduction="20000"/>
          </a:bodyPr>
          <a:lstStyle/>
          <a:p>
            <a:pPr marL="0" indent="0">
              <a:buNone/>
            </a:pPr>
            <a:r>
              <a:rPr lang="en-US" sz="4200" dirty="0" err="1"/>
              <a:t>Šla</a:t>
            </a:r>
            <a:r>
              <a:rPr lang="en-US" sz="4200" dirty="0"/>
              <a:t> je </a:t>
            </a:r>
            <a:r>
              <a:rPr lang="en-US" sz="4200" dirty="0" err="1"/>
              <a:t>botrica</a:t>
            </a:r>
            <a:r>
              <a:rPr lang="en-US" sz="4200" dirty="0"/>
              <a:t> </a:t>
            </a:r>
            <a:r>
              <a:rPr lang="en-US" sz="4200" dirty="0" err="1"/>
              <a:t>lisica</a:t>
            </a:r>
            <a:r>
              <a:rPr lang="en-US" sz="4200" dirty="0"/>
              <a:t>,</a:t>
            </a:r>
          </a:p>
          <a:p>
            <a:pPr marL="0" indent="0">
              <a:buNone/>
            </a:pPr>
            <a:r>
              <a:rPr lang="en-US" sz="4200" dirty="0" err="1"/>
              <a:t>šla</a:t>
            </a:r>
            <a:r>
              <a:rPr lang="en-US" sz="4200" dirty="0"/>
              <a:t> </a:t>
            </a:r>
            <a:r>
              <a:rPr lang="en-US" sz="4200" dirty="0" err="1"/>
              <a:t>po</a:t>
            </a:r>
            <a:r>
              <a:rPr lang="en-US" sz="4200" dirty="0"/>
              <a:t> </a:t>
            </a:r>
            <a:r>
              <a:rPr lang="en-US" sz="4200" dirty="0" err="1"/>
              <a:t>ravni</a:t>
            </a:r>
            <a:r>
              <a:rPr lang="en-US" sz="4200" dirty="0"/>
              <a:t> cesti. </a:t>
            </a:r>
          </a:p>
          <a:p>
            <a:pPr marL="0" indent="0">
              <a:buNone/>
            </a:pPr>
            <a:r>
              <a:rPr lang="en-US" sz="4200" dirty="0" err="1"/>
              <a:t>Kaj</a:t>
            </a:r>
            <a:r>
              <a:rPr lang="en-US" sz="4200" dirty="0"/>
              <a:t> je </a:t>
            </a:r>
            <a:r>
              <a:rPr lang="en-US" sz="4200" dirty="0" err="1"/>
              <a:t>skrivala</a:t>
            </a:r>
            <a:r>
              <a:rPr lang="en-US" sz="4200" dirty="0"/>
              <a:t> v </a:t>
            </a:r>
            <a:r>
              <a:rPr lang="en-US" sz="4200" dirty="0" err="1"/>
              <a:t>košari</a:t>
            </a:r>
            <a:r>
              <a:rPr lang="en-US" sz="4200" dirty="0"/>
              <a:t>, </a:t>
            </a:r>
          </a:p>
          <a:p>
            <a:pPr marL="0" indent="0">
              <a:buNone/>
            </a:pPr>
            <a:r>
              <a:rPr lang="en-US" sz="4200" dirty="0" err="1"/>
              <a:t>dve</a:t>
            </a:r>
            <a:r>
              <a:rPr lang="en-US" sz="4200" dirty="0"/>
              <a:t> </a:t>
            </a:r>
            <a:r>
              <a:rPr lang="en-US" sz="4200" dirty="0" err="1"/>
              <a:t>dišeči</a:t>
            </a:r>
            <a:r>
              <a:rPr lang="en-US" sz="4200" dirty="0"/>
              <a:t> </a:t>
            </a:r>
            <a:r>
              <a:rPr lang="en-US" sz="4200" dirty="0" err="1"/>
              <a:t>presti</a:t>
            </a:r>
            <a:r>
              <a:rPr lang="en-US" sz="4200" dirty="0"/>
              <a:t>.</a:t>
            </a:r>
          </a:p>
          <a:p>
            <a:pPr marL="0" indent="0">
              <a:buNone/>
            </a:pPr>
            <a:endParaRPr lang="en-US" sz="4200" dirty="0"/>
          </a:p>
          <a:p>
            <a:pPr marL="0" indent="0">
              <a:buNone/>
            </a:pPr>
            <a:r>
              <a:rPr lang="en-US" sz="4200" dirty="0"/>
              <a:t>Pa </a:t>
            </a:r>
            <a:r>
              <a:rPr lang="en-US" sz="4200" dirty="0" err="1"/>
              <a:t>ni</a:t>
            </a:r>
            <a:r>
              <a:rPr lang="en-US" sz="4200" dirty="0"/>
              <a:t> </a:t>
            </a:r>
            <a:r>
              <a:rPr lang="en-US" sz="4200" dirty="0" err="1"/>
              <a:t>prestice</a:t>
            </a:r>
            <a:r>
              <a:rPr lang="en-US" sz="4200" dirty="0"/>
              <a:t> </a:t>
            </a:r>
            <a:r>
              <a:rPr lang="en-US" sz="4200" dirty="0" err="1"/>
              <a:t>napekla</a:t>
            </a:r>
            <a:r>
              <a:rPr lang="en-US" sz="4200" dirty="0"/>
              <a:t>,</a:t>
            </a:r>
          </a:p>
          <a:p>
            <a:pPr marL="0" indent="0">
              <a:buNone/>
            </a:pPr>
            <a:r>
              <a:rPr lang="en-US" sz="4200" dirty="0" err="1"/>
              <a:t>niti</a:t>
            </a:r>
            <a:r>
              <a:rPr lang="en-US" sz="4200" dirty="0"/>
              <a:t> ne </a:t>
            </a:r>
            <a:r>
              <a:rPr lang="en-US" sz="4200" dirty="0" err="1"/>
              <a:t>kupila</a:t>
            </a:r>
            <a:r>
              <a:rPr lang="en-US" sz="4200" dirty="0"/>
              <a:t>,</a:t>
            </a:r>
          </a:p>
          <a:p>
            <a:pPr marL="0" indent="0">
              <a:buNone/>
            </a:pPr>
            <a:r>
              <a:rPr lang="en-US" sz="4200" dirty="0"/>
              <a:t>tam </a:t>
            </a:r>
            <a:r>
              <a:rPr lang="en-US" sz="4200" dirty="0" err="1"/>
              <a:t>pri</a:t>
            </a:r>
            <a:r>
              <a:rPr lang="en-US" sz="4200" dirty="0"/>
              <a:t> </a:t>
            </a:r>
            <a:r>
              <a:rPr lang="en-US" sz="4200" dirty="0" err="1"/>
              <a:t>starem</a:t>
            </a:r>
            <a:r>
              <a:rPr lang="en-US" sz="4200" dirty="0"/>
              <a:t> </a:t>
            </a:r>
            <a:r>
              <a:rPr lang="en-US" sz="4200" dirty="0" err="1"/>
              <a:t>mišjem</a:t>
            </a:r>
            <a:r>
              <a:rPr lang="en-US" sz="4200" dirty="0"/>
              <a:t> </a:t>
            </a:r>
            <a:r>
              <a:rPr lang="en-US" sz="4200" dirty="0" err="1"/>
              <a:t>peku</a:t>
            </a:r>
            <a:r>
              <a:rPr lang="en-US" sz="4200" dirty="0"/>
              <a:t>,</a:t>
            </a:r>
          </a:p>
          <a:p>
            <a:pPr marL="0" indent="0">
              <a:buNone/>
            </a:pPr>
            <a:r>
              <a:rPr lang="en-US" sz="4200" dirty="0"/>
              <a:t>tam </a:t>
            </a:r>
            <a:r>
              <a:rPr lang="en-US" sz="4200" dirty="0" err="1"/>
              <a:t>ju</a:t>
            </a:r>
            <a:r>
              <a:rPr lang="en-US" sz="4200" dirty="0"/>
              <a:t> je </a:t>
            </a:r>
            <a:r>
              <a:rPr lang="en-US" sz="4200" dirty="0" err="1"/>
              <a:t>zmaknila</a:t>
            </a:r>
            <a:r>
              <a:rPr lang="en-US" sz="4200" dirty="0"/>
              <a:t>.</a:t>
            </a:r>
          </a:p>
          <a:p>
            <a:pPr marL="0" indent="0">
              <a:buNone/>
            </a:pPr>
            <a:endParaRPr lang="en-US" sz="4200" dirty="0"/>
          </a:p>
          <a:p>
            <a:pPr marL="0" indent="0">
              <a:buNone/>
            </a:pPr>
            <a:r>
              <a:rPr lang="en-US" sz="4200" dirty="0"/>
              <a:t>Je </a:t>
            </a:r>
            <a:r>
              <a:rPr lang="en-US" sz="4200" dirty="0" err="1"/>
              <a:t>kupila</a:t>
            </a:r>
            <a:r>
              <a:rPr lang="en-US" sz="4200" dirty="0"/>
              <a:t> ? A- a</a:t>
            </a:r>
          </a:p>
          <a:p>
            <a:pPr marL="0" indent="0">
              <a:buNone/>
            </a:pPr>
            <a:r>
              <a:rPr lang="en-US" sz="4200" dirty="0"/>
              <a:t>Je </a:t>
            </a:r>
            <a:r>
              <a:rPr lang="en-US" sz="4200" dirty="0" err="1"/>
              <a:t>zmaknila</a:t>
            </a:r>
            <a:r>
              <a:rPr lang="en-US" sz="4200" dirty="0"/>
              <a:t>? Aha</a:t>
            </a:r>
          </a:p>
          <a:p>
            <a:pPr marL="0" indent="0">
              <a:buNone/>
            </a:pPr>
            <a:endParaRPr lang="en-US" sz="4200" dirty="0"/>
          </a:p>
          <a:p>
            <a:pPr marL="0" indent="0">
              <a:buNone/>
            </a:pPr>
            <a:endParaRPr lang="en-US" sz="4200" dirty="0"/>
          </a:p>
          <a:p>
            <a:pPr marL="0" indent="0">
              <a:buNone/>
            </a:pPr>
            <a:r>
              <a:rPr lang="en-US" sz="4200" dirty="0" err="1"/>
              <a:t>Senčico</a:t>
            </a:r>
            <a:r>
              <a:rPr lang="en-US" sz="4200" dirty="0"/>
              <a:t> je </a:t>
            </a:r>
            <a:r>
              <a:rPr lang="en-US" sz="4200" dirty="0" err="1"/>
              <a:t>poiskala</a:t>
            </a:r>
            <a:r>
              <a:rPr lang="en-US" sz="4200" dirty="0"/>
              <a:t> </a:t>
            </a:r>
          </a:p>
          <a:p>
            <a:pPr marL="0" indent="0">
              <a:buNone/>
            </a:pPr>
            <a:r>
              <a:rPr lang="en-US" sz="4200" dirty="0"/>
              <a:t>in se je </a:t>
            </a:r>
            <a:r>
              <a:rPr lang="en-US" sz="4200" dirty="0" err="1"/>
              <a:t>ulegla</a:t>
            </a:r>
            <a:r>
              <a:rPr lang="en-US" sz="4200" dirty="0"/>
              <a:t> </a:t>
            </a:r>
          </a:p>
          <a:p>
            <a:pPr marL="0" indent="0">
              <a:buNone/>
            </a:pPr>
            <a:r>
              <a:rPr lang="en-US" sz="4200" dirty="0"/>
              <a:t>in s </a:t>
            </a:r>
            <a:r>
              <a:rPr lang="en-US" sz="4200" dirty="0" err="1"/>
              <a:t>košare</a:t>
            </a:r>
            <a:r>
              <a:rPr lang="en-US" sz="4200" dirty="0"/>
              <a:t> je </a:t>
            </a:r>
            <a:r>
              <a:rPr lang="en-US" sz="4200" dirty="0" err="1"/>
              <a:t>dišalo</a:t>
            </a:r>
            <a:r>
              <a:rPr lang="en-US" sz="4200" dirty="0"/>
              <a:t> </a:t>
            </a:r>
          </a:p>
          <a:p>
            <a:pPr marL="0" indent="0">
              <a:buNone/>
            </a:pPr>
            <a:r>
              <a:rPr lang="en-US" sz="4200" dirty="0"/>
              <a:t>pa </a:t>
            </a:r>
            <a:r>
              <a:rPr lang="en-US" sz="4200" dirty="0" err="1"/>
              <a:t>si</a:t>
            </a:r>
            <a:r>
              <a:rPr lang="en-US" sz="4200" dirty="0"/>
              <a:t> je </a:t>
            </a:r>
            <a:r>
              <a:rPr lang="en-US" sz="4200" dirty="0" err="1"/>
              <a:t>postregla</a:t>
            </a:r>
            <a:r>
              <a:rPr lang="en-US" sz="4200" dirty="0"/>
              <a:t>. </a:t>
            </a:r>
          </a:p>
          <a:p>
            <a:pPr marL="0" indent="0">
              <a:buNone/>
            </a:pPr>
            <a:endParaRPr lang="en-US" sz="4200" dirty="0"/>
          </a:p>
          <a:p>
            <a:pPr marL="0" indent="0">
              <a:buNone/>
            </a:pPr>
            <a:r>
              <a:rPr lang="en-US" sz="4200" dirty="0" err="1"/>
              <a:t>Mišji</a:t>
            </a:r>
            <a:r>
              <a:rPr lang="en-US" sz="4200" dirty="0"/>
              <a:t> </a:t>
            </a:r>
            <a:r>
              <a:rPr lang="en-US" sz="4200" dirty="0" err="1"/>
              <a:t>pek</a:t>
            </a:r>
            <a:r>
              <a:rPr lang="en-US" sz="4200" dirty="0"/>
              <a:t> pa </a:t>
            </a:r>
            <a:r>
              <a:rPr lang="en-US" sz="4200" dirty="0" err="1"/>
              <a:t>tiho</a:t>
            </a:r>
            <a:r>
              <a:rPr lang="en-US" sz="4200" dirty="0"/>
              <a:t> </a:t>
            </a:r>
            <a:r>
              <a:rPr lang="en-US" sz="4200" dirty="0" err="1"/>
              <a:t>gleda</a:t>
            </a:r>
            <a:r>
              <a:rPr lang="en-US" sz="4200" dirty="0"/>
              <a:t> </a:t>
            </a:r>
          </a:p>
          <a:p>
            <a:pPr marL="0" indent="0">
              <a:buNone/>
            </a:pPr>
            <a:r>
              <a:rPr lang="en-US" sz="4200" dirty="0"/>
              <a:t>in se </a:t>
            </a:r>
            <a:r>
              <a:rPr lang="en-US" sz="4200" dirty="0" err="1"/>
              <a:t>nič</a:t>
            </a:r>
            <a:r>
              <a:rPr lang="en-US" sz="4200" dirty="0"/>
              <a:t> ne </a:t>
            </a:r>
            <a:r>
              <a:rPr lang="en-US" sz="4200" dirty="0" err="1"/>
              <a:t>krega</a:t>
            </a:r>
            <a:r>
              <a:rPr lang="en-US" sz="4200" dirty="0"/>
              <a:t>, </a:t>
            </a:r>
          </a:p>
          <a:p>
            <a:pPr marL="0" indent="0">
              <a:buNone/>
            </a:pPr>
            <a:r>
              <a:rPr lang="en-US" sz="4200" dirty="0" err="1"/>
              <a:t>srečen</a:t>
            </a:r>
            <a:r>
              <a:rPr lang="en-US" sz="4200" dirty="0"/>
              <a:t> je da </a:t>
            </a:r>
            <a:r>
              <a:rPr lang="en-US" sz="4200" dirty="0" err="1"/>
              <a:t>ni</a:t>
            </a:r>
            <a:r>
              <a:rPr lang="en-US" sz="4200" dirty="0"/>
              <a:t> </a:t>
            </a:r>
            <a:r>
              <a:rPr lang="en-US" sz="4200" dirty="0" err="1"/>
              <a:t>lisica</a:t>
            </a:r>
            <a:endParaRPr lang="en-US" sz="4200" dirty="0"/>
          </a:p>
          <a:p>
            <a:pPr marL="0" indent="0">
              <a:buNone/>
            </a:pPr>
            <a:r>
              <a:rPr lang="en-US" sz="4200" dirty="0" err="1"/>
              <a:t>vzela</a:t>
            </a:r>
            <a:r>
              <a:rPr lang="en-US" sz="4200" dirty="0"/>
              <a:t> </a:t>
            </a:r>
            <a:r>
              <a:rPr lang="en-US" sz="4200" dirty="0" err="1"/>
              <a:t>tudi</a:t>
            </a:r>
            <a:r>
              <a:rPr lang="en-US" sz="4200" dirty="0"/>
              <a:t> </a:t>
            </a:r>
            <a:r>
              <a:rPr lang="en-US" sz="4200" dirty="0" err="1"/>
              <a:t>njega</a:t>
            </a:r>
            <a:r>
              <a:rPr lang="en-US" sz="4200" dirty="0"/>
              <a:t>!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036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TRUBADUR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sz="2000" dirty="0" err="1"/>
              <a:t>Zofija</a:t>
            </a:r>
            <a:r>
              <a:rPr lang="en-US" sz="2000" dirty="0"/>
              <a:t>, </a:t>
            </a:r>
            <a:r>
              <a:rPr lang="en-US" sz="2000" dirty="0" err="1"/>
              <a:t>Zofija</a:t>
            </a:r>
            <a:r>
              <a:rPr lang="en-US" sz="2000" dirty="0"/>
              <a:t>, </a:t>
            </a:r>
            <a:r>
              <a:rPr lang="en-US" sz="2000" dirty="0" err="1"/>
              <a:t>Zofija</a:t>
            </a:r>
            <a:r>
              <a:rPr lang="en-US" sz="2000" dirty="0"/>
              <a:t>, </a:t>
            </a:r>
          </a:p>
          <a:p>
            <a:pPr marL="0" indent="0">
              <a:buNone/>
            </a:pPr>
            <a:r>
              <a:rPr lang="en-US" sz="2000" dirty="0" err="1"/>
              <a:t>ko</a:t>
            </a:r>
            <a:r>
              <a:rPr lang="en-US" sz="2000" dirty="0"/>
              <a:t> </a:t>
            </a:r>
            <a:r>
              <a:rPr lang="en-US" sz="2000" dirty="0" err="1"/>
              <a:t>te</a:t>
            </a:r>
            <a:r>
              <a:rPr lang="en-US" sz="2000" dirty="0"/>
              <a:t> </a:t>
            </a:r>
            <a:r>
              <a:rPr lang="en-US" sz="2000" dirty="0" err="1"/>
              <a:t>vidim</a:t>
            </a:r>
            <a:r>
              <a:rPr lang="en-US" sz="2000" dirty="0"/>
              <a:t> mi </a:t>
            </a:r>
            <a:r>
              <a:rPr lang="en-US" sz="2000" dirty="0" err="1"/>
              <a:t>srce</a:t>
            </a:r>
            <a:r>
              <a:rPr lang="en-US" sz="2000" dirty="0"/>
              <a:t> </a:t>
            </a:r>
            <a:r>
              <a:rPr lang="en-US" sz="2000" dirty="0" err="1"/>
              <a:t>razbija</a:t>
            </a:r>
            <a:r>
              <a:rPr lang="en-US" sz="2000" dirty="0"/>
              <a:t>. </a:t>
            </a:r>
          </a:p>
          <a:p>
            <a:pPr marL="0" indent="0">
              <a:buNone/>
            </a:pPr>
            <a:r>
              <a:rPr lang="en-US" sz="2000" dirty="0"/>
              <a:t>Ti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moja</a:t>
            </a:r>
            <a:r>
              <a:rPr lang="en-US" sz="2000" dirty="0"/>
              <a:t> </a:t>
            </a:r>
            <a:r>
              <a:rPr lang="en-US" sz="2000" dirty="0" err="1"/>
              <a:t>poezija</a:t>
            </a:r>
            <a:r>
              <a:rPr lang="en-US" sz="2000" dirty="0"/>
              <a:t>, </a:t>
            </a:r>
          </a:p>
          <a:p>
            <a:pPr marL="0" indent="0">
              <a:buNone/>
            </a:pPr>
            <a:r>
              <a:rPr lang="en-US" sz="2000" dirty="0" err="1"/>
              <a:t>Zofi</a:t>
            </a:r>
            <a:r>
              <a:rPr lang="en-US" sz="2000" dirty="0"/>
              <a:t> </a:t>
            </a:r>
            <a:r>
              <a:rPr lang="en-US" sz="2000" dirty="0" err="1"/>
              <a:t>Zofija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Ti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moj</a:t>
            </a:r>
            <a:r>
              <a:rPr lang="en-US" sz="2000" dirty="0"/>
              <a:t> </a:t>
            </a:r>
            <a:r>
              <a:rPr lang="en-US" sz="2000" dirty="0" err="1"/>
              <a:t>sonet</a:t>
            </a:r>
            <a:r>
              <a:rPr lang="en-US" sz="2000" dirty="0"/>
              <a:t>, </a:t>
            </a:r>
          </a:p>
          <a:p>
            <a:pPr marL="0" indent="0">
              <a:buNone/>
            </a:pPr>
            <a:r>
              <a:rPr lang="en-US" sz="2000" dirty="0" err="1"/>
              <a:t>ko</a:t>
            </a:r>
            <a:r>
              <a:rPr lang="en-US" sz="2000" dirty="0"/>
              <a:t>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blizu</a:t>
            </a:r>
            <a:r>
              <a:rPr lang="en-US" sz="2000" dirty="0"/>
              <a:t> </a:t>
            </a:r>
            <a:r>
              <a:rPr lang="en-US" sz="2000" dirty="0" err="1"/>
              <a:t>sem</a:t>
            </a:r>
            <a:r>
              <a:rPr lang="en-US" sz="2000" dirty="0"/>
              <a:t> </a:t>
            </a:r>
            <a:r>
              <a:rPr lang="en-US" sz="2000" dirty="0" err="1"/>
              <a:t>prevzet</a:t>
            </a:r>
            <a:r>
              <a:rPr lang="en-US" sz="2000" dirty="0"/>
              <a:t>, </a:t>
            </a:r>
          </a:p>
          <a:p>
            <a:pPr marL="0" indent="0">
              <a:buNone/>
            </a:pPr>
            <a:r>
              <a:rPr lang="en-US" sz="2000" dirty="0" err="1"/>
              <a:t>ko</a:t>
            </a:r>
            <a:r>
              <a:rPr lang="en-US" sz="2000" dirty="0"/>
              <a:t> </a:t>
            </a:r>
            <a:r>
              <a:rPr lang="en-US" sz="2000" dirty="0" err="1"/>
              <a:t>te</a:t>
            </a:r>
            <a:r>
              <a:rPr lang="en-US" sz="2000" dirty="0"/>
              <a:t> </a:t>
            </a:r>
            <a:r>
              <a:rPr lang="en-US" sz="2000" dirty="0" err="1"/>
              <a:t>ni</a:t>
            </a:r>
            <a:r>
              <a:rPr lang="en-US" sz="2000" dirty="0"/>
              <a:t> </a:t>
            </a:r>
            <a:r>
              <a:rPr lang="en-US" sz="2000" dirty="0" err="1"/>
              <a:t>sem</a:t>
            </a:r>
            <a:r>
              <a:rPr lang="en-US" sz="2000" dirty="0"/>
              <a:t> pa </a:t>
            </a:r>
            <a:r>
              <a:rPr lang="en-US" sz="2000" dirty="0" err="1"/>
              <a:t>bolan</a:t>
            </a:r>
            <a:r>
              <a:rPr lang="en-US" sz="2000" dirty="0"/>
              <a:t>, </a:t>
            </a:r>
          </a:p>
          <a:p>
            <a:pPr marL="0" indent="0">
              <a:buNone/>
            </a:pPr>
            <a:r>
              <a:rPr lang="en-US" sz="2000" dirty="0" err="1"/>
              <a:t>ti</a:t>
            </a:r>
            <a:r>
              <a:rPr lang="en-US" sz="2000" dirty="0"/>
              <a:t>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gazela</a:t>
            </a:r>
            <a:r>
              <a:rPr lang="en-US" sz="2000" dirty="0"/>
              <a:t> </a:t>
            </a:r>
            <a:r>
              <a:rPr lang="en-US" sz="2000" dirty="0" err="1"/>
              <a:t>mojih</a:t>
            </a:r>
            <a:r>
              <a:rPr lang="en-US" sz="2000" dirty="0"/>
              <a:t> </a:t>
            </a:r>
            <a:r>
              <a:rPr lang="en-US" sz="2000" dirty="0" err="1"/>
              <a:t>sanj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Zofija</a:t>
            </a:r>
            <a:r>
              <a:rPr lang="en-US" sz="2000" dirty="0"/>
              <a:t>, </a:t>
            </a:r>
            <a:r>
              <a:rPr lang="en-US" sz="2000" dirty="0" err="1"/>
              <a:t>Zofija</a:t>
            </a:r>
            <a:r>
              <a:rPr lang="en-US" sz="2000" dirty="0"/>
              <a:t>, </a:t>
            </a:r>
            <a:r>
              <a:rPr lang="en-US" sz="2000" dirty="0" err="1"/>
              <a:t>Zofija</a:t>
            </a:r>
            <a:r>
              <a:rPr lang="en-US" sz="2000" dirty="0"/>
              <a:t>, </a:t>
            </a:r>
          </a:p>
          <a:p>
            <a:pPr marL="0" indent="0">
              <a:buNone/>
            </a:pPr>
            <a:r>
              <a:rPr lang="en-US" sz="2000" dirty="0" err="1"/>
              <a:t>ko</a:t>
            </a:r>
            <a:r>
              <a:rPr lang="en-US" sz="2000" dirty="0"/>
              <a:t> </a:t>
            </a:r>
            <a:r>
              <a:rPr lang="en-US" sz="2000" dirty="0" err="1"/>
              <a:t>te</a:t>
            </a:r>
            <a:r>
              <a:rPr lang="en-US" sz="2000" dirty="0"/>
              <a:t> </a:t>
            </a:r>
            <a:r>
              <a:rPr lang="en-US" sz="2000" dirty="0" err="1"/>
              <a:t>vidim</a:t>
            </a:r>
            <a:r>
              <a:rPr lang="en-US" sz="2000" dirty="0"/>
              <a:t> mi </a:t>
            </a:r>
            <a:r>
              <a:rPr lang="en-US" sz="2000" dirty="0" err="1"/>
              <a:t>srce</a:t>
            </a:r>
            <a:r>
              <a:rPr lang="en-US" sz="2000" dirty="0"/>
              <a:t> </a:t>
            </a:r>
            <a:r>
              <a:rPr lang="en-US" sz="2000" dirty="0" err="1"/>
              <a:t>razbija</a:t>
            </a:r>
            <a:r>
              <a:rPr lang="en-US" sz="2000" dirty="0"/>
              <a:t>. </a:t>
            </a:r>
          </a:p>
          <a:p>
            <a:pPr marL="0" indent="0">
              <a:buNone/>
            </a:pPr>
            <a:r>
              <a:rPr lang="en-US" sz="2000" dirty="0"/>
              <a:t>Ti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moja</a:t>
            </a:r>
            <a:r>
              <a:rPr lang="en-US" sz="2000" dirty="0"/>
              <a:t> </a:t>
            </a:r>
            <a:r>
              <a:rPr lang="en-US" sz="2000" dirty="0" err="1"/>
              <a:t>poezija</a:t>
            </a:r>
            <a:r>
              <a:rPr lang="en-US" sz="2000" dirty="0"/>
              <a:t>, </a:t>
            </a:r>
          </a:p>
          <a:p>
            <a:pPr marL="0" indent="0">
              <a:buNone/>
            </a:pPr>
            <a:r>
              <a:rPr lang="en-US" sz="2000" dirty="0" err="1"/>
              <a:t>Zofi</a:t>
            </a:r>
            <a:r>
              <a:rPr lang="en-US" sz="2000" dirty="0"/>
              <a:t> </a:t>
            </a:r>
            <a:r>
              <a:rPr lang="en-US" sz="2000" dirty="0" err="1"/>
              <a:t>Zofija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/>
              <a:t>Ti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enostavno</a:t>
            </a:r>
            <a:r>
              <a:rPr lang="en-US" sz="2000" dirty="0"/>
              <a:t> prima, </a:t>
            </a:r>
          </a:p>
          <a:p>
            <a:pPr marL="0" indent="0">
              <a:buNone/>
            </a:pPr>
            <a:r>
              <a:rPr lang="en-US" sz="2000" dirty="0"/>
              <a:t>Bi </a:t>
            </a:r>
            <a:r>
              <a:rPr lang="en-US" sz="2000" dirty="0" err="1"/>
              <a:t>lahko</a:t>
            </a:r>
            <a:r>
              <a:rPr lang="en-US" sz="2000" dirty="0"/>
              <a:t> </a:t>
            </a:r>
            <a:r>
              <a:rPr lang="en-US" sz="2000" dirty="0" err="1"/>
              <a:t>bil</a:t>
            </a:r>
            <a:r>
              <a:rPr lang="en-US" sz="2000" dirty="0"/>
              <a:t> </a:t>
            </a:r>
            <a:r>
              <a:rPr lang="en-US" sz="2000" dirty="0" err="1"/>
              <a:t>tvoja</a:t>
            </a:r>
            <a:r>
              <a:rPr lang="en-US" sz="2000" dirty="0"/>
              <a:t> </a:t>
            </a:r>
            <a:r>
              <a:rPr lang="en-US" sz="2000" dirty="0" err="1"/>
              <a:t>rima</a:t>
            </a:r>
            <a:r>
              <a:rPr lang="en-US" sz="2000" dirty="0"/>
              <a:t>?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Zofi</a:t>
            </a:r>
            <a:r>
              <a:rPr lang="en-US" sz="2000" dirty="0"/>
              <a:t>, </a:t>
            </a:r>
            <a:r>
              <a:rPr lang="en-US" sz="2000" dirty="0" err="1"/>
              <a:t>Zofija</a:t>
            </a:r>
            <a:r>
              <a:rPr lang="en-US" sz="2000" dirty="0"/>
              <a:t>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360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Navzgor</a:t>
            </a:r>
            <a:r>
              <a:rPr lang="en-US" dirty="0"/>
              <a:t> se </a:t>
            </a:r>
            <a:r>
              <a:rPr lang="en-US" dirty="0" err="1"/>
              <a:t>širi</a:t>
            </a:r>
            <a:r>
              <a:rPr lang="en-US" dirty="0"/>
              <a:t> </a:t>
            </a:r>
            <a:r>
              <a:rPr lang="en-US" dirty="0" err="1"/>
              <a:t>rožmarin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 err="1"/>
              <a:t>navzdol</a:t>
            </a:r>
            <a:r>
              <a:rPr lang="en-US" dirty="0"/>
              <a:t> se </a:t>
            </a:r>
            <a:r>
              <a:rPr lang="en-US" dirty="0" err="1"/>
              <a:t>nagelj</a:t>
            </a:r>
            <a:r>
              <a:rPr lang="en-US" dirty="0"/>
              <a:t> </a:t>
            </a:r>
            <a:r>
              <a:rPr lang="en-US" dirty="0" err="1"/>
              <a:t>vije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okencah</a:t>
            </a:r>
            <a:r>
              <a:rPr lang="en-US" dirty="0"/>
              <a:t> </a:t>
            </a:r>
            <a:r>
              <a:rPr lang="en-US" dirty="0" err="1"/>
              <a:t>zagrnjenah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večerno</a:t>
            </a:r>
            <a:r>
              <a:rPr lang="en-US" dirty="0"/>
              <a:t> </a:t>
            </a:r>
            <a:r>
              <a:rPr lang="en-US" dirty="0" err="1"/>
              <a:t>sonce</a:t>
            </a:r>
            <a:r>
              <a:rPr lang="en-US" dirty="0"/>
              <a:t> </a:t>
            </a:r>
            <a:r>
              <a:rPr lang="en-US" dirty="0" err="1"/>
              <a:t>sije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Rudeča</a:t>
            </a:r>
            <a:r>
              <a:rPr lang="en-US" dirty="0"/>
              <a:t> </a:t>
            </a:r>
            <a:r>
              <a:rPr lang="en-US" dirty="0" err="1"/>
              <a:t>ruta</a:t>
            </a:r>
            <a:r>
              <a:rPr lang="en-US" dirty="0"/>
              <a:t>, </a:t>
            </a:r>
            <a:r>
              <a:rPr lang="en-US" dirty="0" err="1"/>
              <a:t>bel</a:t>
            </a:r>
            <a:r>
              <a:rPr lang="en-US" dirty="0"/>
              <a:t> </a:t>
            </a:r>
            <a:r>
              <a:rPr lang="en-US" dirty="0" err="1"/>
              <a:t>ošmet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in </a:t>
            </a:r>
            <a:r>
              <a:rPr lang="en-US" dirty="0" err="1"/>
              <a:t>zagorelo</a:t>
            </a:r>
            <a:r>
              <a:rPr lang="en-US" dirty="0"/>
              <a:t> lice, </a:t>
            </a:r>
          </a:p>
          <a:p>
            <a:pPr marL="0" indent="0">
              <a:buNone/>
            </a:pPr>
            <a:r>
              <a:rPr lang="en-US" dirty="0" err="1"/>
              <a:t>tako</a:t>
            </a:r>
            <a:r>
              <a:rPr lang="en-US" dirty="0"/>
              <a:t> se s </a:t>
            </a:r>
            <a:r>
              <a:rPr lang="en-US" dirty="0" err="1"/>
              <a:t>polja</a:t>
            </a:r>
            <a:r>
              <a:rPr lang="en-US" dirty="0"/>
              <a:t> </a:t>
            </a:r>
            <a:r>
              <a:rPr lang="en-US" dirty="0" err="1"/>
              <a:t>vračajo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dekleta</a:t>
            </a:r>
            <a:r>
              <a:rPr lang="en-US" dirty="0"/>
              <a:t> in </a:t>
            </a:r>
            <a:r>
              <a:rPr lang="en-US" dirty="0" err="1"/>
              <a:t>kmetice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Ti </a:t>
            </a:r>
            <a:r>
              <a:rPr lang="en-US" dirty="0" err="1"/>
              <a:t>nagelj</a:t>
            </a:r>
            <a:r>
              <a:rPr lang="en-US" dirty="0"/>
              <a:t> in ta </a:t>
            </a:r>
            <a:r>
              <a:rPr lang="en-US" dirty="0" err="1"/>
              <a:t>rožmarin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ta </a:t>
            </a:r>
            <a:r>
              <a:rPr lang="en-US" dirty="0" err="1"/>
              <a:t>okna</a:t>
            </a:r>
            <a:r>
              <a:rPr lang="en-US" dirty="0"/>
              <a:t> </a:t>
            </a:r>
            <a:r>
              <a:rPr lang="en-US" dirty="0" err="1"/>
              <a:t>polna</a:t>
            </a:r>
            <a:r>
              <a:rPr lang="en-US" dirty="0"/>
              <a:t> </a:t>
            </a:r>
            <a:r>
              <a:rPr lang="en-US" dirty="0" err="1"/>
              <a:t>sonca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Oj</a:t>
            </a:r>
            <a:r>
              <a:rPr lang="en-US" dirty="0"/>
              <a:t>, </a:t>
            </a:r>
            <a:r>
              <a:rPr lang="en-US" dirty="0" err="1"/>
              <a:t>takih</a:t>
            </a:r>
            <a:r>
              <a:rPr lang="en-US" dirty="0"/>
              <a:t> </a:t>
            </a:r>
            <a:r>
              <a:rPr lang="en-US" dirty="0" err="1"/>
              <a:t>nima</a:t>
            </a:r>
            <a:r>
              <a:rPr lang="en-US" dirty="0"/>
              <a:t> </a:t>
            </a:r>
            <a:r>
              <a:rPr lang="en-US" dirty="0" err="1"/>
              <a:t>ves</a:t>
            </a:r>
            <a:r>
              <a:rPr lang="en-US" dirty="0"/>
              <a:t> ta </a:t>
            </a:r>
            <a:r>
              <a:rPr lang="en-US" dirty="0" err="1"/>
              <a:t>svet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pa </a:t>
            </a:r>
            <a:r>
              <a:rPr lang="en-US" dirty="0" err="1"/>
              <a:t>pojdi</a:t>
            </a:r>
            <a:r>
              <a:rPr lang="en-US" dirty="0"/>
              <a:t> </a:t>
            </a:r>
            <a:r>
              <a:rPr lang="en-US" dirty="0" err="1"/>
              <a:t>tja</a:t>
            </a:r>
            <a:r>
              <a:rPr lang="en-US" dirty="0"/>
              <a:t> do </a:t>
            </a:r>
            <a:r>
              <a:rPr lang="en-US" dirty="0" err="1"/>
              <a:t>konca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Oj</a:t>
            </a:r>
            <a:r>
              <a:rPr lang="en-US" dirty="0"/>
              <a:t>, </a:t>
            </a:r>
            <a:r>
              <a:rPr lang="en-US" dirty="0" err="1"/>
              <a:t>takih</a:t>
            </a:r>
            <a:r>
              <a:rPr lang="en-US" dirty="0"/>
              <a:t> </a:t>
            </a:r>
            <a:r>
              <a:rPr lang="en-US" dirty="0" err="1"/>
              <a:t>nima</a:t>
            </a:r>
            <a:r>
              <a:rPr lang="en-US" dirty="0"/>
              <a:t> </a:t>
            </a:r>
            <a:r>
              <a:rPr lang="en-US" dirty="0" err="1"/>
              <a:t>ves</a:t>
            </a:r>
            <a:r>
              <a:rPr lang="en-US" dirty="0"/>
              <a:t> ta </a:t>
            </a:r>
            <a:r>
              <a:rPr lang="en-US" dirty="0" err="1"/>
              <a:t>svet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pa </a:t>
            </a:r>
            <a:r>
              <a:rPr lang="en-US" dirty="0" err="1"/>
              <a:t>pojdi</a:t>
            </a:r>
            <a:r>
              <a:rPr lang="en-US" dirty="0"/>
              <a:t> </a:t>
            </a:r>
            <a:r>
              <a:rPr lang="en-US" dirty="0" err="1"/>
              <a:t>tja</a:t>
            </a:r>
            <a:r>
              <a:rPr lang="en-US" dirty="0"/>
              <a:t> do </a:t>
            </a:r>
            <a:r>
              <a:rPr lang="en-US" dirty="0" err="1"/>
              <a:t>konca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454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PUSTITE NAM TA SVET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Vse</a:t>
            </a:r>
            <a:r>
              <a:rPr lang="en-US" dirty="0"/>
              <a:t> </a:t>
            </a:r>
            <a:r>
              <a:rPr lang="en-US" dirty="0" err="1"/>
              <a:t>naše</a:t>
            </a:r>
            <a:r>
              <a:rPr lang="en-US" dirty="0"/>
              <a:t> </a:t>
            </a:r>
            <a:r>
              <a:rPr lang="en-US" dirty="0" err="1"/>
              <a:t>pravljice</a:t>
            </a:r>
            <a:r>
              <a:rPr lang="en-US" dirty="0"/>
              <a:t> s </a:t>
            </a:r>
            <a:r>
              <a:rPr lang="en-US" dirty="0" err="1"/>
              <a:t>papirja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</a:t>
            </a:r>
            <a:r>
              <a:rPr lang="en-US" dirty="0" err="1"/>
              <a:t>bežijo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junaki</a:t>
            </a:r>
            <a:r>
              <a:rPr lang="en-US" dirty="0"/>
              <a:t> </a:t>
            </a:r>
            <a:r>
              <a:rPr lang="en-US" dirty="0" err="1"/>
              <a:t>njihovi</a:t>
            </a:r>
            <a:r>
              <a:rPr lang="en-US" dirty="0"/>
              <a:t> med </a:t>
            </a:r>
            <a:r>
              <a:rPr lang="en-US" dirty="0" err="1"/>
              <a:t>nami</a:t>
            </a:r>
            <a:r>
              <a:rPr lang="en-US" dirty="0"/>
              <a:t> </a:t>
            </a:r>
            <a:r>
              <a:rPr lang="en-US" dirty="0" err="1"/>
              <a:t>oživijo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Vse</a:t>
            </a:r>
            <a:r>
              <a:rPr lang="en-US" dirty="0"/>
              <a:t> </a:t>
            </a:r>
            <a:r>
              <a:rPr lang="en-US" dirty="0" err="1"/>
              <a:t>naše</a:t>
            </a:r>
            <a:r>
              <a:rPr lang="en-US" dirty="0"/>
              <a:t> </a:t>
            </a:r>
            <a:r>
              <a:rPr lang="en-US" dirty="0" err="1"/>
              <a:t>pravljice</a:t>
            </a:r>
            <a:r>
              <a:rPr lang="en-US" dirty="0"/>
              <a:t> </a:t>
            </a:r>
            <a:r>
              <a:rPr lang="en-US" dirty="0" err="1"/>
              <a:t>zaklepamo</a:t>
            </a:r>
            <a:r>
              <a:rPr lang="en-US" dirty="0"/>
              <a:t> v </a:t>
            </a:r>
            <a:r>
              <a:rPr lang="en-US" dirty="0" err="1"/>
              <a:t>svet</a:t>
            </a:r>
            <a:r>
              <a:rPr lang="en-US" dirty="0"/>
              <a:t> </a:t>
            </a:r>
            <a:r>
              <a:rPr lang="en-US" dirty="0" err="1"/>
              <a:t>zase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vratih</a:t>
            </a:r>
            <a:r>
              <a:rPr lang="en-US" dirty="0"/>
              <a:t> </a:t>
            </a:r>
            <a:r>
              <a:rPr lang="en-US" dirty="0" err="1"/>
              <a:t>piše</a:t>
            </a:r>
            <a:r>
              <a:rPr lang="en-US" dirty="0"/>
              <a:t> le: Ni </a:t>
            </a:r>
            <a:r>
              <a:rPr lang="en-US" dirty="0" err="1"/>
              <a:t>vhoda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odrasle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Pustite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ta </a:t>
            </a:r>
            <a:r>
              <a:rPr lang="en-US" dirty="0" err="1"/>
              <a:t>svet</a:t>
            </a:r>
            <a:br>
              <a:rPr lang="en-US" dirty="0"/>
            </a:br>
            <a:r>
              <a:rPr lang="en-US" dirty="0" err="1"/>
              <a:t>nedolžen</a:t>
            </a:r>
            <a:r>
              <a:rPr lang="en-US" dirty="0"/>
              <a:t> in </a:t>
            </a:r>
            <a:r>
              <a:rPr lang="en-US" dirty="0" err="1"/>
              <a:t>drugačen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Naj</a:t>
            </a:r>
            <a:r>
              <a:rPr lang="en-US" dirty="0"/>
              <a:t> </a:t>
            </a:r>
            <a:r>
              <a:rPr lang="en-US" dirty="0" err="1"/>
              <a:t>vsak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vanj</a:t>
            </a:r>
            <a:r>
              <a:rPr lang="en-US" dirty="0"/>
              <a:t> je </a:t>
            </a:r>
            <a:r>
              <a:rPr lang="en-US" dirty="0" err="1"/>
              <a:t>ujet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bo</a:t>
            </a:r>
            <a:r>
              <a:rPr lang="en-US" dirty="0"/>
              <a:t> </a:t>
            </a:r>
            <a:r>
              <a:rPr lang="en-US" dirty="0" err="1"/>
              <a:t>pristen</a:t>
            </a:r>
            <a:r>
              <a:rPr lang="en-US" dirty="0"/>
              <a:t>, </a:t>
            </a:r>
            <a:r>
              <a:rPr lang="en-US" dirty="0" err="1"/>
              <a:t>nepopačen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Vse</a:t>
            </a:r>
            <a:r>
              <a:rPr lang="en-US" dirty="0"/>
              <a:t> </a:t>
            </a:r>
            <a:r>
              <a:rPr lang="en-US" dirty="0" err="1"/>
              <a:t>naše</a:t>
            </a:r>
            <a:r>
              <a:rPr lang="en-US" dirty="0"/>
              <a:t> </a:t>
            </a:r>
            <a:r>
              <a:rPr lang="en-US" dirty="0" err="1"/>
              <a:t>pravljice</a:t>
            </a:r>
            <a:r>
              <a:rPr lang="en-US" dirty="0"/>
              <a:t> so </a:t>
            </a:r>
            <a:r>
              <a:rPr lang="en-US" dirty="0" err="1"/>
              <a:t>naše</a:t>
            </a:r>
            <a:r>
              <a:rPr lang="en-US" dirty="0"/>
              <a:t> </a:t>
            </a:r>
            <a:r>
              <a:rPr lang="en-US" dirty="0" err="1"/>
              <a:t>prve</a:t>
            </a:r>
            <a:r>
              <a:rPr lang="en-US" dirty="0"/>
              <a:t> </a:t>
            </a:r>
            <a:r>
              <a:rPr lang="en-US" dirty="0" err="1"/>
              <a:t>sanje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kdor</a:t>
            </a:r>
            <a:r>
              <a:rPr lang="en-US" dirty="0"/>
              <a:t> ne </a:t>
            </a:r>
            <a:r>
              <a:rPr lang="en-US" dirty="0" err="1"/>
              <a:t>sanjari</a:t>
            </a:r>
            <a:r>
              <a:rPr lang="en-US" dirty="0"/>
              <a:t> </a:t>
            </a:r>
            <a:r>
              <a:rPr lang="en-US" dirty="0" err="1"/>
              <a:t>več</a:t>
            </a:r>
            <a:r>
              <a:rPr lang="en-US" dirty="0"/>
              <a:t>, </a:t>
            </a:r>
            <a:r>
              <a:rPr lang="en-US" dirty="0" err="1"/>
              <a:t>naj</a:t>
            </a:r>
            <a:r>
              <a:rPr lang="en-US" dirty="0"/>
              <a:t> ne </a:t>
            </a:r>
            <a:r>
              <a:rPr lang="en-US" dirty="0" err="1"/>
              <a:t>zahaja</a:t>
            </a:r>
            <a:r>
              <a:rPr lang="en-US" dirty="0"/>
              <a:t> </a:t>
            </a:r>
            <a:r>
              <a:rPr lang="en-US" dirty="0" err="1"/>
              <a:t>vanje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Vse</a:t>
            </a:r>
            <a:r>
              <a:rPr lang="en-US" dirty="0"/>
              <a:t> </a:t>
            </a:r>
            <a:r>
              <a:rPr lang="en-US" dirty="0" err="1"/>
              <a:t>naše</a:t>
            </a:r>
            <a:r>
              <a:rPr lang="en-US" dirty="0"/>
              <a:t> </a:t>
            </a:r>
            <a:r>
              <a:rPr lang="en-US" dirty="0" err="1"/>
              <a:t>pravljice</a:t>
            </a:r>
            <a:r>
              <a:rPr lang="en-US" dirty="0"/>
              <a:t> so </a:t>
            </a:r>
            <a:r>
              <a:rPr lang="en-US" dirty="0" err="1"/>
              <a:t>stvarnost</a:t>
            </a:r>
            <a:r>
              <a:rPr lang="en-US" dirty="0"/>
              <a:t>, ne </a:t>
            </a:r>
            <a:r>
              <a:rPr lang="en-US" dirty="0" err="1"/>
              <a:t>prividi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kdor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del </a:t>
            </a:r>
            <a:r>
              <a:rPr lang="en-US" dirty="0" err="1"/>
              <a:t>tega</a:t>
            </a:r>
            <a:r>
              <a:rPr lang="en-US" dirty="0"/>
              <a:t>, ne </a:t>
            </a:r>
            <a:r>
              <a:rPr lang="en-US" dirty="0" err="1"/>
              <a:t>sliši</a:t>
            </a:r>
            <a:r>
              <a:rPr lang="en-US" dirty="0"/>
              <a:t> in ne </a:t>
            </a:r>
            <a:r>
              <a:rPr lang="en-US" dirty="0" err="1"/>
              <a:t>vidi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709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BRATOVŠČINA SINJEGA GALEBA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Pesem</a:t>
            </a:r>
            <a:r>
              <a:rPr lang="en-US" dirty="0"/>
              <a:t> v </a:t>
            </a:r>
            <a:r>
              <a:rPr lang="en-US" dirty="0" err="1"/>
              <a:t>vodah</a:t>
            </a:r>
            <a:r>
              <a:rPr lang="en-US" dirty="0"/>
              <a:t> </a:t>
            </a:r>
            <a:r>
              <a:rPr lang="en-US" dirty="0" err="1"/>
              <a:t>izgubljeno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plima</a:t>
            </a:r>
            <a:r>
              <a:rPr lang="en-US" dirty="0"/>
              <a:t> </a:t>
            </a:r>
            <a:r>
              <a:rPr lang="en-US" dirty="0" err="1"/>
              <a:t>prinaša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dan.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Trka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srca</a:t>
            </a:r>
            <a:r>
              <a:rPr lang="en-US" dirty="0"/>
              <a:t>, da </a:t>
            </a:r>
            <a:r>
              <a:rPr lang="en-US" dirty="0" err="1"/>
              <a:t>gremo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 err="1"/>
              <a:t>poslušat</a:t>
            </a:r>
            <a:r>
              <a:rPr lang="en-US" dirty="0"/>
              <a:t> </a:t>
            </a:r>
            <a:r>
              <a:rPr lang="en-US" dirty="0" err="1"/>
              <a:t>jo</a:t>
            </a:r>
            <a:r>
              <a:rPr lang="en-US" dirty="0"/>
              <a:t> </a:t>
            </a:r>
            <a:r>
              <a:rPr lang="en-US" dirty="0" err="1"/>
              <a:t>noč</a:t>
            </a:r>
            <a:r>
              <a:rPr lang="en-US" dirty="0"/>
              <a:t> in </a:t>
            </a:r>
            <a:r>
              <a:rPr lang="en-US" dirty="0" err="1"/>
              <a:t>dan.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Morje</a:t>
            </a:r>
            <a:r>
              <a:rPr lang="en-US" dirty="0"/>
              <a:t> se </a:t>
            </a:r>
            <a:r>
              <a:rPr lang="en-US" dirty="0" err="1"/>
              <a:t>zgodaj</a:t>
            </a:r>
            <a:r>
              <a:rPr lang="en-US" dirty="0"/>
              <a:t> </a:t>
            </a:r>
            <a:r>
              <a:rPr lang="en-US" dirty="0" err="1"/>
              <a:t>prebuja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 err="1"/>
              <a:t>preden</a:t>
            </a:r>
            <a:r>
              <a:rPr lang="en-US" dirty="0"/>
              <a:t> </a:t>
            </a:r>
            <a:r>
              <a:rPr lang="en-US" dirty="0" err="1"/>
              <a:t>rodi</a:t>
            </a:r>
            <a:r>
              <a:rPr lang="en-US" dirty="0"/>
              <a:t> se </a:t>
            </a:r>
            <a:r>
              <a:rPr lang="en-US" dirty="0" err="1"/>
              <a:t>svit</a:t>
            </a:r>
            <a:r>
              <a:rPr lang="en-US" dirty="0"/>
              <a:t>, 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ribice</a:t>
            </a:r>
            <a:r>
              <a:rPr lang="en-US" dirty="0"/>
              <a:t> </a:t>
            </a:r>
            <a:r>
              <a:rPr lang="en-US" dirty="0" err="1"/>
              <a:t>zlate</a:t>
            </a:r>
            <a:r>
              <a:rPr lang="en-US" dirty="0"/>
              <a:t> </a:t>
            </a:r>
            <a:r>
              <a:rPr lang="en-US" dirty="0" err="1"/>
              <a:t>ponuja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 err="1"/>
              <a:t>pojdi</a:t>
            </a:r>
            <a:r>
              <a:rPr lang="en-US" dirty="0"/>
              <a:t> </a:t>
            </a:r>
            <a:r>
              <a:rPr lang="en-US" dirty="0" err="1"/>
              <a:t>jih</a:t>
            </a:r>
            <a:r>
              <a:rPr lang="en-US" dirty="0"/>
              <a:t> </a:t>
            </a:r>
            <a:r>
              <a:rPr lang="en-US" dirty="0" err="1"/>
              <a:t>srečnež</a:t>
            </a:r>
            <a:r>
              <a:rPr lang="en-US" dirty="0"/>
              <a:t> </a:t>
            </a:r>
            <a:r>
              <a:rPr lang="en-US" dirty="0" err="1"/>
              <a:t>lovit</a:t>
            </a:r>
            <a:r>
              <a:rPr lang="en-US" dirty="0"/>
              <a:t>. 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Mi</a:t>
            </a:r>
            <a:r>
              <a:rPr lang="en-US" dirty="0"/>
              <a:t> </a:t>
            </a:r>
            <a:r>
              <a:rPr lang="en-US" dirty="0" err="1"/>
              <a:t>vstajamo</a:t>
            </a:r>
            <a:r>
              <a:rPr lang="en-US" dirty="0"/>
              <a:t>, </a:t>
            </a:r>
            <a:r>
              <a:rPr lang="en-US" dirty="0" err="1"/>
              <a:t>jadramo</a:t>
            </a:r>
            <a:r>
              <a:rPr lang="en-US" dirty="0"/>
              <a:t>, 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kakor</a:t>
            </a:r>
            <a:r>
              <a:rPr lang="en-US" dirty="0"/>
              <a:t> </a:t>
            </a:r>
            <a:r>
              <a:rPr lang="en-US" dirty="0" err="1"/>
              <a:t>galebi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pot. </a:t>
            </a:r>
          </a:p>
          <a:p>
            <a:pPr marL="0" indent="0">
              <a:buNone/>
            </a:pPr>
            <a:r>
              <a:rPr lang="en-US" dirty="0"/>
              <a:t>V </a:t>
            </a:r>
            <a:r>
              <a:rPr lang="en-US" dirty="0" err="1"/>
              <a:t>dalji</a:t>
            </a:r>
            <a:r>
              <a:rPr lang="en-US" dirty="0"/>
              <a:t> </a:t>
            </a:r>
            <a:r>
              <a:rPr lang="en-US" dirty="0" err="1"/>
              <a:t>ostajajo</a:t>
            </a:r>
            <a:r>
              <a:rPr lang="en-US" dirty="0"/>
              <a:t> 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pusti</a:t>
            </a:r>
            <a:r>
              <a:rPr lang="en-US" dirty="0"/>
              <a:t> </a:t>
            </a:r>
            <a:r>
              <a:rPr lang="en-US" dirty="0" err="1"/>
              <a:t>otoki</a:t>
            </a:r>
            <a:r>
              <a:rPr lang="en-US" dirty="0"/>
              <a:t> </a:t>
            </a:r>
            <a:r>
              <a:rPr lang="en-US" dirty="0" err="1"/>
              <a:t>zmot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Mostove</a:t>
            </a:r>
            <a:r>
              <a:rPr lang="en-US" dirty="0"/>
              <a:t> </a:t>
            </a:r>
            <a:r>
              <a:rPr lang="en-US" dirty="0" err="1"/>
              <a:t>postavljamo</a:t>
            </a:r>
            <a:r>
              <a:rPr lang="en-US" dirty="0"/>
              <a:t>, </a:t>
            </a:r>
            <a:r>
              <a:rPr lang="en-US" dirty="0" err="1"/>
              <a:t>družno</a:t>
            </a:r>
            <a:r>
              <a:rPr lang="en-US" dirty="0"/>
              <a:t> od </a:t>
            </a:r>
            <a:r>
              <a:rPr lang="en-US" dirty="0" err="1"/>
              <a:t>brega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breg</a:t>
            </a:r>
            <a:r>
              <a:rPr lang="en-US" dirty="0"/>
              <a:t>. V </a:t>
            </a:r>
            <a:r>
              <a:rPr lang="en-US" dirty="0" err="1"/>
              <a:t>pesmi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vsi</a:t>
            </a:r>
            <a:r>
              <a:rPr lang="en-US" dirty="0"/>
              <a:t> </a:t>
            </a:r>
            <a:r>
              <a:rPr lang="en-US" dirty="0" err="1"/>
              <a:t>jo</a:t>
            </a:r>
            <a:r>
              <a:rPr lang="en-US" dirty="0"/>
              <a:t> </a:t>
            </a:r>
            <a:r>
              <a:rPr lang="en-US" dirty="0" err="1"/>
              <a:t>sanjamo</a:t>
            </a:r>
            <a:r>
              <a:rPr lang="en-US" dirty="0"/>
              <a:t> </a:t>
            </a:r>
            <a:r>
              <a:rPr lang="en-US" dirty="0" err="1"/>
              <a:t>plove</a:t>
            </a:r>
            <a:r>
              <a:rPr lang="en-US" dirty="0"/>
              <a:t> </a:t>
            </a:r>
            <a:r>
              <a:rPr lang="en-US" dirty="0" err="1"/>
              <a:t>naš</a:t>
            </a:r>
            <a:r>
              <a:rPr lang="en-US" dirty="0"/>
              <a:t> </a:t>
            </a:r>
            <a:r>
              <a:rPr lang="en-US" dirty="0" err="1"/>
              <a:t>sinji</a:t>
            </a:r>
            <a:r>
              <a:rPr lang="en-US" dirty="0"/>
              <a:t> </a:t>
            </a:r>
            <a:r>
              <a:rPr lang="en-US" dirty="0" err="1"/>
              <a:t>galeb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187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614</Words>
  <Application>Microsoft Macintosh PowerPoint</Application>
  <PresentationFormat>On-screen Show (4:3)</PresentationFormat>
  <Paragraphs>91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Officeova tema</vt:lpstr>
      <vt:lpstr>OPZ RTV SLOVENIJA</vt:lpstr>
      <vt:lpstr>KEKČEVA PESEM</vt:lpstr>
      <vt:lpstr>ŠLA JE BOTRICA LISICA</vt:lpstr>
      <vt:lpstr>TRUBADUR</vt:lpstr>
      <vt:lpstr>DOMA</vt:lpstr>
      <vt:lpstr>PUSTITE NAM TA SVET</vt:lpstr>
      <vt:lpstr>BRATOVŠČINA SINJEGA GALEBA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KEKČEVA PESEM</dc:title>
  <dc:creator>Rina</dc:creator>
  <cp:lastModifiedBy>Microsoft Office User</cp:lastModifiedBy>
  <cp:revision>21</cp:revision>
  <dcterms:created xsi:type="dcterms:W3CDTF">2020-03-27T11:19:29Z</dcterms:created>
  <dcterms:modified xsi:type="dcterms:W3CDTF">2020-05-28T13:28:07Z</dcterms:modified>
</cp:coreProperties>
</file>