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 Šikovec" userId="05b0d955-8db8-41c5-b90b-8fc199c53ce1" providerId="ADAL" clId="{6ED7CD6D-A792-4A5E-A082-7633421F8F5A}"/>
    <pc:docChg chg="custSel modSld">
      <pc:chgData name="Sanja Šikovec" userId="05b0d955-8db8-41c5-b90b-8fc199c53ce1" providerId="ADAL" clId="{6ED7CD6D-A792-4A5E-A082-7633421F8F5A}" dt="2020-05-25T08:29:28.053" v="644" actId="403"/>
      <pc:docMkLst>
        <pc:docMk/>
      </pc:docMkLst>
      <pc:sldChg chg="addSp modSp mod">
        <pc:chgData name="Sanja Šikovec" userId="05b0d955-8db8-41c5-b90b-8fc199c53ce1" providerId="ADAL" clId="{6ED7CD6D-A792-4A5E-A082-7633421F8F5A}" dt="2020-05-25T08:28:57.495" v="568" actId="20577"/>
        <pc:sldMkLst>
          <pc:docMk/>
          <pc:sldMk cId="1870193389" sldId="256"/>
        </pc:sldMkLst>
        <pc:spChg chg="mod">
          <ac:chgData name="Sanja Šikovec" userId="05b0d955-8db8-41c5-b90b-8fc199c53ce1" providerId="ADAL" clId="{6ED7CD6D-A792-4A5E-A082-7633421F8F5A}" dt="2020-05-25T08:28:14.634" v="558" actId="404"/>
          <ac:spMkLst>
            <pc:docMk/>
            <pc:sldMk cId="1870193389" sldId="256"/>
            <ac:spMk id="2" creationId="{00000000-0000-0000-0000-000000000000}"/>
          </ac:spMkLst>
        </pc:spChg>
        <pc:spChg chg="add mod">
          <ac:chgData name="Sanja Šikovec" userId="05b0d955-8db8-41c5-b90b-8fc199c53ce1" providerId="ADAL" clId="{6ED7CD6D-A792-4A5E-A082-7633421F8F5A}" dt="2020-05-25T08:28:57.495" v="568" actId="20577"/>
          <ac:spMkLst>
            <pc:docMk/>
            <pc:sldMk cId="1870193389" sldId="256"/>
            <ac:spMk id="4" creationId="{163174CC-A170-4505-92EE-E58B33DB2D71}"/>
          </ac:spMkLst>
        </pc:spChg>
        <pc:picChg chg="mod">
          <ac:chgData name="Sanja Šikovec" userId="05b0d955-8db8-41c5-b90b-8fc199c53ce1" providerId="ADAL" clId="{6ED7CD6D-A792-4A5E-A082-7633421F8F5A}" dt="2020-05-25T08:28:28.877" v="563" actId="1076"/>
          <ac:picMkLst>
            <pc:docMk/>
            <pc:sldMk cId="1870193389" sldId="256"/>
            <ac:picMk id="2050" creationId="{00000000-0000-0000-0000-000000000000}"/>
          </ac:picMkLst>
        </pc:picChg>
      </pc:sldChg>
      <pc:sldChg chg="delSp mod delAnim">
        <pc:chgData name="Sanja Šikovec" userId="05b0d955-8db8-41c5-b90b-8fc199c53ce1" providerId="ADAL" clId="{6ED7CD6D-A792-4A5E-A082-7633421F8F5A}" dt="2020-05-25T08:25:06.537" v="0" actId="478"/>
        <pc:sldMkLst>
          <pc:docMk/>
          <pc:sldMk cId="14214890" sldId="258"/>
        </pc:sldMkLst>
        <pc:spChg chg="del">
          <ac:chgData name="Sanja Šikovec" userId="05b0d955-8db8-41c5-b90b-8fc199c53ce1" providerId="ADAL" clId="{6ED7CD6D-A792-4A5E-A082-7633421F8F5A}" dt="2020-05-25T08:25:06.537" v="0" actId="478"/>
          <ac:spMkLst>
            <pc:docMk/>
            <pc:sldMk cId="14214890" sldId="258"/>
            <ac:spMk id="3" creationId="{00000000-0000-0000-0000-000000000000}"/>
          </ac:spMkLst>
        </pc:spChg>
      </pc:sldChg>
      <pc:sldChg chg="modSp">
        <pc:chgData name="Sanja Šikovec" userId="05b0d955-8db8-41c5-b90b-8fc199c53ce1" providerId="ADAL" clId="{6ED7CD6D-A792-4A5E-A082-7633421F8F5A}" dt="2020-05-25T08:28:42.505" v="564" actId="20577"/>
        <pc:sldMkLst>
          <pc:docMk/>
          <pc:sldMk cId="4079229884" sldId="259"/>
        </pc:sldMkLst>
        <pc:spChg chg="mod">
          <ac:chgData name="Sanja Šikovec" userId="05b0d955-8db8-41c5-b90b-8fc199c53ce1" providerId="ADAL" clId="{6ED7CD6D-A792-4A5E-A082-7633421F8F5A}" dt="2020-05-25T08:28:42.505" v="564" actId="20577"/>
          <ac:spMkLst>
            <pc:docMk/>
            <pc:sldMk cId="4079229884" sldId="259"/>
            <ac:spMk id="3" creationId="{00000000-0000-0000-0000-000000000000}"/>
          </ac:spMkLst>
        </pc:spChg>
      </pc:sldChg>
      <pc:sldChg chg="modSp">
        <pc:chgData name="Sanja Šikovec" userId="05b0d955-8db8-41c5-b90b-8fc199c53ce1" providerId="ADAL" clId="{6ED7CD6D-A792-4A5E-A082-7633421F8F5A}" dt="2020-05-25T08:25:14.349" v="2" actId="20577"/>
        <pc:sldMkLst>
          <pc:docMk/>
          <pc:sldMk cId="1862568788" sldId="261"/>
        </pc:sldMkLst>
        <pc:spChg chg="mod">
          <ac:chgData name="Sanja Šikovec" userId="05b0d955-8db8-41c5-b90b-8fc199c53ce1" providerId="ADAL" clId="{6ED7CD6D-A792-4A5E-A082-7633421F8F5A}" dt="2020-05-25T08:25:14.349" v="2" actId="20577"/>
          <ac:spMkLst>
            <pc:docMk/>
            <pc:sldMk cId="1862568788" sldId="261"/>
            <ac:spMk id="2" creationId="{00000000-0000-0000-0000-000000000000}"/>
          </ac:spMkLst>
        </pc:spChg>
      </pc:sldChg>
      <pc:sldChg chg="modSp mod">
        <pc:chgData name="Sanja Šikovec" userId="05b0d955-8db8-41c5-b90b-8fc199c53ce1" providerId="ADAL" clId="{6ED7CD6D-A792-4A5E-A082-7633421F8F5A}" dt="2020-05-25T08:29:28.053" v="644" actId="403"/>
        <pc:sldMkLst>
          <pc:docMk/>
          <pc:sldMk cId="605852051" sldId="262"/>
        </pc:sldMkLst>
        <pc:spChg chg="mod">
          <ac:chgData name="Sanja Šikovec" userId="05b0d955-8db8-41c5-b90b-8fc199c53ce1" providerId="ADAL" clId="{6ED7CD6D-A792-4A5E-A082-7633421F8F5A}" dt="2020-05-25T08:28:46.175" v="565" actId="20577"/>
          <ac:spMkLst>
            <pc:docMk/>
            <pc:sldMk cId="605852051" sldId="262"/>
            <ac:spMk id="2" creationId="{00000000-0000-0000-0000-000000000000}"/>
          </ac:spMkLst>
        </pc:spChg>
        <pc:spChg chg="mod">
          <ac:chgData name="Sanja Šikovec" userId="05b0d955-8db8-41c5-b90b-8fc199c53ce1" providerId="ADAL" clId="{6ED7CD6D-A792-4A5E-A082-7633421F8F5A}" dt="2020-05-25T08:29:28.053" v="644" actId="403"/>
          <ac:spMkLst>
            <pc:docMk/>
            <pc:sldMk cId="605852051" sldId="262"/>
            <ac:spMk id="4" creationId="{00000000-0000-0000-0000-000000000000}"/>
          </ac:spMkLst>
        </pc:spChg>
      </pc:sldChg>
      <pc:sldChg chg="addSp modSp mod">
        <pc:chgData name="Sanja Šikovec" userId="05b0d955-8db8-41c5-b90b-8fc199c53ce1" providerId="ADAL" clId="{6ED7CD6D-A792-4A5E-A082-7633421F8F5A}" dt="2020-05-25T08:26:24.078" v="138" actId="14100"/>
        <pc:sldMkLst>
          <pc:docMk/>
          <pc:sldMk cId="2263323827" sldId="263"/>
        </pc:sldMkLst>
        <pc:spChg chg="add mod">
          <ac:chgData name="Sanja Šikovec" userId="05b0d955-8db8-41c5-b90b-8fc199c53ce1" providerId="ADAL" clId="{6ED7CD6D-A792-4A5E-A082-7633421F8F5A}" dt="2020-05-25T08:26:24.078" v="138" actId="14100"/>
          <ac:spMkLst>
            <pc:docMk/>
            <pc:sldMk cId="2263323827" sldId="263"/>
            <ac:spMk id="2" creationId="{7FD97A20-1957-428C-94AF-4F569E497F35}"/>
          </ac:spMkLst>
        </pc:spChg>
        <pc:picChg chg="mod">
          <ac:chgData name="Sanja Šikovec" userId="05b0d955-8db8-41c5-b90b-8fc199c53ce1" providerId="ADAL" clId="{6ED7CD6D-A792-4A5E-A082-7633421F8F5A}" dt="2020-05-25T08:25:30.033" v="6" actId="1076"/>
          <ac:picMkLst>
            <pc:docMk/>
            <pc:sldMk cId="2263323827" sldId="263"/>
            <ac:picMk id="7170" creationId="{00000000-0000-0000-0000-000000000000}"/>
          </ac:picMkLst>
        </pc:picChg>
        <pc:picChg chg="mod">
          <ac:chgData name="Sanja Šikovec" userId="05b0d955-8db8-41c5-b90b-8fc199c53ce1" providerId="ADAL" clId="{6ED7CD6D-A792-4A5E-A082-7633421F8F5A}" dt="2020-05-25T08:25:34.843" v="8" actId="1076"/>
          <ac:picMkLst>
            <pc:docMk/>
            <pc:sldMk cId="2263323827" sldId="263"/>
            <ac:picMk id="7171" creationId="{00000000-0000-0000-0000-000000000000}"/>
          </ac:picMkLst>
        </pc:picChg>
        <pc:picChg chg="mod">
          <ac:chgData name="Sanja Šikovec" userId="05b0d955-8db8-41c5-b90b-8fc199c53ce1" providerId="ADAL" clId="{6ED7CD6D-A792-4A5E-A082-7633421F8F5A}" dt="2020-05-25T08:25:39.582" v="11" actId="1076"/>
          <ac:picMkLst>
            <pc:docMk/>
            <pc:sldMk cId="2263323827" sldId="263"/>
            <ac:picMk id="7172" creationId="{00000000-0000-0000-0000-000000000000}"/>
          </ac:picMkLst>
        </pc:picChg>
        <pc:picChg chg="mod">
          <ac:chgData name="Sanja Šikovec" userId="05b0d955-8db8-41c5-b90b-8fc199c53ce1" providerId="ADAL" clId="{6ED7CD6D-A792-4A5E-A082-7633421F8F5A}" dt="2020-05-25T08:25:25.660" v="4" actId="1076"/>
          <ac:picMkLst>
            <pc:docMk/>
            <pc:sldMk cId="2263323827" sldId="263"/>
            <ac:picMk id="7173" creationId="{00000000-0000-0000-0000-000000000000}"/>
          </ac:picMkLst>
        </pc:picChg>
        <pc:picChg chg="mod">
          <ac:chgData name="Sanja Šikovec" userId="05b0d955-8db8-41c5-b90b-8fc199c53ce1" providerId="ADAL" clId="{6ED7CD6D-A792-4A5E-A082-7633421F8F5A}" dt="2020-05-25T08:25:38.221" v="10" actId="1076"/>
          <ac:picMkLst>
            <pc:docMk/>
            <pc:sldMk cId="2263323827" sldId="263"/>
            <ac:picMk id="7174" creationId="{00000000-0000-0000-0000-000000000000}"/>
          </ac:picMkLst>
        </pc:picChg>
        <pc:picChg chg="mod">
          <ac:chgData name="Sanja Šikovec" userId="05b0d955-8db8-41c5-b90b-8fc199c53ce1" providerId="ADAL" clId="{6ED7CD6D-A792-4A5E-A082-7633421F8F5A}" dt="2020-05-25T08:25:42.205" v="13" actId="14100"/>
          <ac:picMkLst>
            <pc:docMk/>
            <pc:sldMk cId="2263323827" sldId="263"/>
            <ac:picMk id="717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AFE-6A3F-4E2C-9F5C-853A865F37C3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8F86-093B-4F4C-98BE-4A15CEDE48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335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AFE-6A3F-4E2C-9F5C-853A865F37C3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8F86-093B-4F4C-98BE-4A15CEDE48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896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AFE-6A3F-4E2C-9F5C-853A865F37C3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8F86-093B-4F4C-98BE-4A15CEDE48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357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AFE-6A3F-4E2C-9F5C-853A865F37C3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8F86-093B-4F4C-98BE-4A15CEDE48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570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AFE-6A3F-4E2C-9F5C-853A865F37C3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8F86-093B-4F4C-98BE-4A15CEDE48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730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AFE-6A3F-4E2C-9F5C-853A865F37C3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8F86-093B-4F4C-98BE-4A15CEDE48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475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AFE-6A3F-4E2C-9F5C-853A865F37C3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8F86-093B-4F4C-98BE-4A15CEDE48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774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AFE-6A3F-4E2C-9F5C-853A865F37C3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8F86-093B-4F4C-98BE-4A15CEDE48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58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AFE-6A3F-4E2C-9F5C-853A865F37C3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8F86-093B-4F4C-98BE-4A15CEDE48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213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AFE-6A3F-4E2C-9F5C-853A865F37C3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8F86-093B-4F4C-98BE-4A15CEDE48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35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AFE-6A3F-4E2C-9F5C-853A865F37C3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8F86-093B-4F4C-98BE-4A15CEDE48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664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5AFE-6A3F-4E2C-9F5C-853A865F37C3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8F86-093B-4F4C-98BE-4A15CEDE48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299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715"/>
            <a:ext cx="7772400" cy="1470025"/>
          </a:xfrm>
        </p:spPr>
        <p:txBody>
          <a:bodyPr>
            <a:noAutofit/>
          </a:bodyPr>
          <a:lstStyle/>
          <a:p>
            <a:r>
              <a:rPr lang="sl-SI" sz="4800" dirty="0">
                <a:solidFill>
                  <a:schemeClr val="bg1"/>
                </a:solidFill>
                <a:latin typeface="Algerian" pitchFamily="82" charset="0"/>
              </a:rPr>
              <a:t>KMEČKO ŽIVLJENJE V SREDNJEM VEKU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4034270"/>
            <a:ext cx="5256584" cy="260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63174CC-A170-4505-92EE-E58B33DB2D71}"/>
              </a:ext>
            </a:extLst>
          </p:cNvPr>
          <p:cNvSpPr txBox="1"/>
          <p:nvPr/>
        </p:nvSpPr>
        <p:spPr>
          <a:xfrm>
            <a:off x="395536" y="1916832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Današnja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snov</a:t>
            </a:r>
            <a:r>
              <a:rPr lang="en-US" sz="2000" b="1" dirty="0">
                <a:solidFill>
                  <a:schemeClr val="bg1"/>
                </a:solidFill>
              </a:rPr>
              <a:t> ne </a:t>
            </a:r>
            <a:r>
              <a:rPr lang="en-US" sz="2000" b="1" dirty="0" err="1">
                <a:solidFill>
                  <a:schemeClr val="bg1"/>
                </a:solidFill>
              </a:rPr>
              <a:t>bo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težka</a:t>
            </a:r>
            <a:r>
              <a:rPr lang="en-US" sz="2000" b="1" dirty="0">
                <a:solidFill>
                  <a:schemeClr val="bg1"/>
                </a:solidFill>
              </a:rPr>
              <a:t> in ne </a:t>
            </a:r>
            <a:r>
              <a:rPr lang="en-US" sz="2000" b="1" dirty="0" err="1">
                <a:solidFill>
                  <a:schemeClr val="bg1"/>
                </a:solidFill>
              </a:rPr>
              <a:t>bo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vzela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preveč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vašega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časa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Odprite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učbenike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strani</a:t>
            </a:r>
            <a:r>
              <a:rPr lang="en-US" sz="2000" b="1" dirty="0">
                <a:solidFill>
                  <a:schemeClr val="bg1"/>
                </a:solidFill>
              </a:rPr>
              <a:t> 150 in </a:t>
            </a:r>
            <a:r>
              <a:rPr lang="en-US" sz="2000" b="1" dirty="0" err="1">
                <a:solidFill>
                  <a:schemeClr val="bg1"/>
                </a:solidFill>
              </a:rPr>
              <a:t>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preberite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vse</a:t>
            </a:r>
            <a:r>
              <a:rPr lang="en-US" sz="2000" b="1" dirty="0">
                <a:solidFill>
                  <a:schemeClr val="bg1"/>
                </a:solidFill>
              </a:rPr>
              <a:t> do 152. </a:t>
            </a:r>
            <a:r>
              <a:rPr lang="en-US" sz="2000" b="1" dirty="0" err="1">
                <a:solidFill>
                  <a:schemeClr val="bg1"/>
                </a:solidFill>
              </a:rPr>
              <a:t>Nato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oglejte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prosojnice</a:t>
            </a:r>
            <a:r>
              <a:rPr lang="en-US" sz="2000" b="1" dirty="0">
                <a:solidFill>
                  <a:schemeClr val="bg1"/>
                </a:solidFill>
              </a:rPr>
              <a:t> in </a:t>
            </a:r>
            <a:r>
              <a:rPr lang="en-US" sz="2000" b="1" dirty="0" err="1">
                <a:solidFill>
                  <a:schemeClr val="bg1"/>
                </a:solidFill>
              </a:rPr>
              <a:t>zapišite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točke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Za </a:t>
            </a:r>
            <a:r>
              <a:rPr lang="en-US" sz="2000" b="1" dirty="0" err="1">
                <a:solidFill>
                  <a:schemeClr val="bg1"/>
                </a:solidFill>
              </a:rPr>
              <a:t>konec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prerišite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tabelo</a:t>
            </a:r>
            <a:r>
              <a:rPr lang="en-US" sz="2000" b="1" dirty="0">
                <a:solidFill>
                  <a:schemeClr val="bg1"/>
                </a:solidFill>
              </a:rPr>
              <a:t>, jo </a:t>
            </a:r>
            <a:r>
              <a:rPr lang="en-US" sz="2000" b="1" dirty="0" err="1">
                <a:solidFill>
                  <a:schemeClr val="bg1"/>
                </a:solidFill>
              </a:rPr>
              <a:t>dopolnite</a:t>
            </a:r>
            <a:r>
              <a:rPr lang="en-US" sz="2000" b="1" dirty="0">
                <a:solidFill>
                  <a:schemeClr val="bg1"/>
                </a:solidFill>
              </a:rPr>
              <a:t> s </a:t>
            </a:r>
            <a:r>
              <a:rPr lang="en-US" sz="2000" b="1" dirty="0" err="1">
                <a:solidFill>
                  <a:schemeClr val="bg1"/>
                </a:solidFill>
              </a:rPr>
              <a:t>pomočjo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učbenika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poslikajte</a:t>
            </a:r>
            <a:r>
              <a:rPr lang="en-US" sz="2000" b="1" dirty="0">
                <a:solidFill>
                  <a:schemeClr val="bg1"/>
                </a:solidFill>
              </a:rPr>
              <a:t> in </a:t>
            </a:r>
            <a:r>
              <a:rPr lang="en-US" sz="2000" b="1" dirty="0" err="1">
                <a:solidFill>
                  <a:schemeClr val="bg1"/>
                </a:solidFill>
              </a:rPr>
              <a:t>sliko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naložite</a:t>
            </a:r>
            <a:r>
              <a:rPr lang="en-US" sz="2000" b="1" dirty="0">
                <a:solidFill>
                  <a:schemeClr val="bg1"/>
                </a:solidFill>
              </a:rPr>
              <a:t> v </a:t>
            </a:r>
            <a:r>
              <a:rPr lang="en-US" sz="2000" b="1" dirty="0" err="1">
                <a:solidFill>
                  <a:schemeClr val="bg1"/>
                </a:solidFill>
              </a:rPr>
              <a:t>dodeljene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naloge</a:t>
            </a:r>
            <a:r>
              <a:rPr lang="en-US" sz="2000" b="1" dirty="0">
                <a:solidFill>
                  <a:schemeClr val="bg1"/>
                </a:solidFill>
              </a:rPr>
              <a:t> v TEAMS. Tudi ta </a:t>
            </a:r>
            <a:r>
              <a:rPr lang="en-US" sz="2000" b="1" dirty="0" err="1">
                <a:solidFill>
                  <a:schemeClr val="bg1"/>
                </a:solidFill>
              </a:rPr>
              <a:t>naloga</a:t>
            </a:r>
            <a:r>
              <a:rPr lang="en-US" sz="2000" b="1" dirty="0">
                <a:solidFill>
                  <a:schemeClr val="bg1"/>
                </a:solidFill>
              </a:rPr>
              <a:t> se </a:t>
            </a:r>
            <a:r>
              <a:rPr lang="en-US" sz="2000" b="1" dirty="0" err="1">
                <a:solidFill>
                  <a:schemeClr val="bg1"/>
                </a:solidFill>
              </a:rPr>
              <a:t>bo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štela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zraven</a:t>
            </a:r>
            <a:r>
              <a:rPr lang="en-US" sz="2000" b="1" dirty="0">
                <a:solidFill>
                  <a:schemeClr val="bg1"/>
                </a:solidFill>
              </a:rPr>
              <a:t> k </a:t>
            </a:r>
            <a:r>
              <a:rPr lang="en-US" sz="2000" b="1" dirty="0" err="1">
                <a:solidFill>
                  <a:schemeClr val="bg1"/>
                </a:solidFill>
              </a:rPr>
              <a:t>oceni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vašega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dela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endParaRPr lang="en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9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3" y="1618338"/>
            <a:ext cx="4376101" cy="426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618338"/>
            <a:ext cx="3806288" cy="426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571999" y="3534409"/>
            <a:ext cx="4205371" cy="23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9" y="476672"/>
            <a:ext cx="613394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7" t="-2003" r="867" b="48989"/>
          <a:stretch/>
        </p:blipFill>
        <p:spPr bwMode="auto">
          <a:xfrm>
            <a:off x="267329" y="3429000"/>
            <a:ext cx="414471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2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32656"/>
            <a:ext cx="39814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9208"/>
            <a:ext cx="402431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t="15763" r="11080" b="14293"/>
          <a:stretch/>
        </p:blipFill>
        <p:spPr bwMode="auto">
          <a:xfrm>
            <a:off x="474663" y="3267671"/>
            <a:ext cx="5453552" cy="332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33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5"/>
          <a:stretch/>
        </p:blipFill>
        <p:spPr bwMode="auto">
          <a:xfrm>
            <a:off x="5076055" y="1052736"/>
            <a:ext cx="334966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39552" y="1052736"/>
            <a:ext cx="4248472" cy="36116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1</a:t>
            </a:r>
            <a:r>
              <a:rPr lang="sl-SI" sz="2400" dirty="0">
                <a:solidFill>
                  <a:schemeClr val="tx1"/>
                </a:solidFill>
              </a:rPr>
              <a:t>. NOVOSTI V KMETIJSTVU:</a:t>
            </a:r>
          </a:p>
          <a:p>
            <a:pPr marL="285750" indent="-285750" algn="just"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3-letno kolobarjenje</a:t>
            </a:r>
          </a:p>
          <a:p>
            <a:pPr marL="285750" indent="-285750" algn="just"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plug zamenjal ralo,</a:t>
            </a:r>
          </a:p>
          <a:p>
            <a:pPr marL="285750" indent="-285750" algn="just"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srp nadomesti kosa,</a:t>
            </a:r>
          </a:p>
          <a:p>
            <a:pPr marL="285750" indent="-285750" algn="just"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žito mlatili s cepci,</a:t>
            </a:r>
          </a:p>
          <a:p>
            <a:pPr marL="285750" indent="-285750" algn="just"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vlečna živina (vol): komat, od 13. st. tudi konji</a:t>
            </a:r>
          </a:p>
        </p:txBody>
      </p:sp>
    </p:spTree>
    <p:extLst>
      <p:ext uri="{BB962C8B-B14F-4D97-AF65-F5344CB8AC3E}">
        <p14:creationId xmlns:p14="http://schemas.microsoft.com/office/powerpoint/2010/main" val="186256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1" y="188640"/>
            <a:ext cx="504480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2737"/>
            <a:ext cx="3090863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8" y="3471757"/>
            <a:ext cx="5093130" cy="332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652120" y="4869160"/>
            <a:ext cx="3384376" cy="18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2</a:t>
            </a:r>
            <a:r>
              <a:rPr lang="sl-SI" sz="2400" dirty="0">
                <a:solidFill>
                  <a:schemeClr val="tx1"/>
                </a:solidFill>
              </a:rPr>
              <a:t>. KMEČKA TRGOVINA:</a:t>
            </a:r>
          </a:p>
          <a:p>
            <a:pPr marL="285750" indent="-285750" algn="just"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če so pridelali preveč,</a:t>
            </a:r>
          </a:p>
          <a:p>
            <a:pPr marL="285750" indent="-285750" algn="just"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tovorništvo.</a:t>
            </a:r>
          </a:p>
        </p:txBody>
      </p:sp>
    </p:spTree>
    <p:extLst>
      <p:ext uri="{BB962C8B-B14F-4D97-AF65-F5344CB8AC3E}">
        <p14:creationId xmlns:p14="http://schemas.microsoft.com/office/powerpoint/2010/main" val="40792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9552" y="260648"/>
            <a:ext cx="4320480" cy="2232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sl-SI" sz="2400" dirty="0">
                <a:solidFill>
                  <a:schemeClr val="tx1"/>
                </a:solidFill>
              </a:rPr>
              <a:t>. POLOŽAJ KMETOV:</a:t>
            </a:r>
          </a:p>
          <a:p>
            <a:pPr marL="285750" indent="-285750" algn="just"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tlaka, dajatev,</a:t>
            </a:r>
          </a:p>
          <a:p>
            <a:pPr marL="285750" indent="-285750" algn="just"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neizobraženi, nepismeni,</a:t>
            </a:r>
          </a:p>
          <a:p>
            <a:pPr marL="285750" indent="-285750" algn="just"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prost dan: nedelja, prazniki, </a:t>
            </a:r>
          </a:p>
          <a:p>
            <a:pPr marL="285750" indent="-285750" algn="just">
              <a:buFontTx/>
              <a:buChar char="-"/>
            </a:pPr>
            <a:r>
              <a:rPr lang="sl-SI" sz="2400" dirty="0">
                <a:solidFill>
                  <a:schemeClr val="tx1"/>
                </a:solidFill>
              </a:rPr>
              <a:t>bolezni.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570569"/>
              </p:ext>
            </p:extLst>
          </p:nvPr>
        </p:nvGraphicFramePr>
        <p:xfrm>
          <a:off x="611560" y="2852936"/>
          <a:ext cx="7920879" cy="33843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875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PLEMIČI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KMETJE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r>
                        <a:rPr lang="sl-SI" dirty="0"/>
                        <a:t>BIVALIŠČA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r>
                        <a:rPr lang="sl-SI" dirty="0"/>
                        <a:t>PREHRANA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r>
                        <a:rPr lang="sl-SI" dirty="0"/>
                        <a:t>OBLEKA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r>
                        <a:rPr lang="sl-SI" dirty="0"/>
                        <a:t>PROSTI ČAS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5004048" y="908720"/>
            <a:ext cx="3744416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Domača naloga: tabelo prepiši v zvezek in jo izpolni. Pomagaj si z učbenikom.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Slikaj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dopolnjeno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tabelo</a:t>
            </a:r>
            <a:r>
              <a:rPr lang="en-US" sz="2000" dirty="0">
                <a:solidFill>
                  <a:schemeClr val="tx1"/>
                </a:solidFill>
              </a:rPr>
              <a:t> in </a:t>
            </a:r>
            <a:r>
              <a:rPr lang="en-US" sz="2000" dirty="0" err="1">
                <a:solidFill>
                  <a:schemeClr val="tx1"/>
                </a:solidFill>
              </a:rPr>
              <a:t>slikco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nalepi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dodeljene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naloge</a:t>
            </a:r>
            <a:r>
              <a:rPr lang="en-US" sz="2000" dirty="0">
                <a:solidFill>
                  <a:schemeClr val="tx1"/>
                </a:solidFill>
              </a:rPr>
              <a:t> v TEAMS.</a:t>
            </a:r>
            <a:endParaRPr lang="sl-S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5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8" y="895562"/>
            <a:ext cx="5578714" cy="18002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10234"/>
            <a:ext cx="3468532" cy="121876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2" y="2838709"/>
            <a:ext cx="2997664" cy="186146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82" y="3553420"/>
            <a:ext cx="3212221" cy="127630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0" y="632814"/>
            <a:ext cx="2650756" cy="14447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93580"/>
            <a:ext cx="8124033" cy="158417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87" y="3561656"/>
            <a:ext cx="2029470" cy="129926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FD97A20-1957-428C-94AF-4F569E497F35}"/>
              </a:ext>
            </a:extLst>
          </p:cNvPr>
          <p:cNvSpPr txBox="1"/>
          <p:nvPr/>
        </p:nvSpPr>
        <p:spPr>
          <a:xfrm>
            <a:off x="217131" y="188640"/>
            <a:ext cx="8230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Ponovitev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snovi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zadnjih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dveh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ur</a:t>
            </a:r>
            <a:r>
              <a:rPr lang="en-US" sz="2000" b="1" dirty="0">
                <a:solidFill>
                  <a:schemeClr val="bg1"/>
                </a:solidFill>
              </a:rPr>
              <a:t> – ne </a:t>
            </a:r>
            <a:r>
              <a:rPr lang="en-US" sz="2000" b="1" dirty="0" err="1">
                <a:solidFill>
                  <a:schemeClr val="bg1"/>
                </a:solidFill>
              </a:rPr>
              <a:t>prepisuj</a:t>
            </a:r>
            <a:r>
              <a:rPr lang="en-US" sz="2000" b="1" dirty="0">
                <a:solidFill>
                  <a:schemeClr val="bg1"/>
                </a:solidFill>
              </a:rPr>
              <a:t> v </a:t>
            </a:r>
            <a:r>
              <a:rPr lang="en-US" sz="2000" b="1" dirty="0" err="1">
                <a:solidFill>
                  <a:schemeClr val="bg1"/>
                </a:solidFill>
              </a:rPr>
              <a:t>zvezek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naredi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ustno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endParaRPr lang="en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2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189</Words>
  <Application>Microsoft Office PowerPoint</Application>
  <PresentationFormat>Diaprojekcija na zaslonu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Algerian</vt:lpstr>
      <vt:lpstr>Arial</vt:lpstr>
      <vt:lpstr>Calibri</vt:lpstr>
      <vt:lpstr>Office Theme</vt:lpstr>
      <vt:lpstr>KMEČKO ŽIVLJENJE V SREDNJEM VEKU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KMEČKO ŽIVLJENJE V SREDNJEM VEKU</dc:title>
  <dc:creator>Sanja</dc:creator>
  <cp:lastModifiedBy>Sanja Šikovec</cp:lastModifiedBy>
  <cp:revision>8</cp:revision>
  <dcterms:created xsi:type="dcterms:W3CDTF">2013-04-14T13:12:33Z</dcterms:created>
  <dcterms:modified xsi:type="dcterms:W3CDTF">2020-05-25T08:29:37Z</dcterms:modified>
</cp:coreProperties>
</file>