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768" y="769212"/>
            <a:ext cx="10993549" cy="1475013"/>
          </a:xfrm>
        </p:spPr>
        <p:txBody>
          <a:bodyPr>
            <a:normAutofit/>
          </a:bodyPr>
          <a:lstStyle/>
          <a:p>
            <a:r>
              <a:rPr lang="sl-SI" sz="8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MOJSTER KRIŽIŠNIK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68" y="3259863"/>
            <a:ext cx="42481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0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493151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rgbClr val="FFC000"/>
                </a:solidFill>
              </a:rPr>
              <a:t>NAREDIMO SI IGRO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3200" dirty="0">
                <a:solidFill>
                  <a:schemeClr val="tx1"/>
                </a:solidFill>
              </a:rPr>
              <a:t>VOŽNJA SKOZI KRIŽIŠČA JE ZAHTEVNA.</a:t>
            </a:r>
          </a:p>
          <a:p>
            <a:pPr algn="just"/>
            <a:r>
              <a:rPr lang="sl-SI" sz="3200" dirty="0">
                <a:solidFill>
                  <a:schemeClr val="tx1"/>
                </a:solidFill>
              </a:rPr>
              <a:t>DA BOŠ </a:t>
            </a:r>
            <a:r>
              <a:rPr lang="sl-SI" sz="3600" dirty="0">
                <a:solidFill>
                  <a:schemeClr val="tx1"/>
                </a:solidFill>
              </a:rPr>
              <a:t>HITREJE</a:t>
            </a:r>
            <a:r>
              <a:rPr lang="sl-SI" sz="3200" dirty="0">
                <a:solidFill>
                  <a:schemeClr val="tx1"/>
                </a:solidFill>
              </a:rPr>
              <a:t>  USVOJIL VSA PROMETNA PRAVILA, KI JIH MORAŠ POZNATI, DA BOŠ OPRAVIL KOLESARSKI IZPIT, SI BOŠ IZDELAL IGRO </a:t>
            </a:r>
            <a:r>
              <a:rPr lang="sl-SI" sz="3200" b="1" dirty="0">
                <a:solidFill>
                  <a:srgbClr val="C00000"/>
                </a:solidFill>
              </a:rPr>
              <a:t>„MOJSTER KRIŽIŠNIK“.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1840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1523" y="836023"/>
            <a:ext cx="11029616" cy="679636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FFC000"/>
                </a:solidFill>
              </a:rPr>
              <a:t>Za IZDELAVO POTREBUJEŠ: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9901" y="1631856"/>
            <a:ext cx="11088293" cy="522614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TRŠI PAPIR ALI KARTON (LEPENKA – verjamem, da se boš znašel, če ga slučajno nimaš doma.  V trgovini imajo zagotovo kakšno škatlo, ki so jo zavrgli.)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PAPIR,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ZOBOTREBCI, LESENE PALIČICE,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PAPIR,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BARVICE, FLOMASTRI,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LEPILO,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LEGO FIGURICE, AVTOMOBILČEK, STIKIZI, MANJŠA PLIŠASTA IGRAŠKA, ….</a:t>
            </a:r>
          </a:p>
        </p:txBody>
      </p:sp>
    </p:spTree>
    <p:extLst>
      <p:ext uri="{BB962C8B-B14F-4D97-AF65-F5344CB8AC3E}">
        <p14:creationId xmlns:p14="http://schemas.microsoft.com/office/powerpoint/2010/main" val="31133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4934" y="659990"/>
            <a:ext cx="11029616" cy="988332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FFC000"/>
                </a:solidFill>
              </a:rPr>
              <a:t>Navodilo za izdelavo: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40684" t="34051" r="36722" b="32952"/>
          <a:stretch/>
        </p:blipFill>
        <p:spPr>
          <a:xfrm>
            <a:off x="7398477" y="2464526"/>
            <a:ext cx="4427817" cy="346892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14934" y="2782797"/>
            <a:ext cx="619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400" dirty="0"/>
              <a:t>NA KARTON BOŠ NARISAL KRIŽIŠČE.</a:t>
            </a:r>
          </a:p>
          <a:p>
            <a:pPr marL="342900" indent="-342900">
              <a:buAutoNum type="arabicPeriod"/>
            </a:pPr>
            <a:r>
              <a:rPr lang="sl-SI" sz="2400" dirty="0"/>
              <a:t>CESTE POBARVAŠ.</a:t>
            </a:r>
          </a:p>
          <a:p>
            <a:pPr marL="342900" indent="-342900">
              <a:buAutoNum type="arabicPeriod"/>
            </a:pPr>
            <a:r>
              <a:rPr lang="sl-SI" sz="2400" dirty="0"/>
              <a:t>OZNAČI SREDINSKO ČRTKANO BELO ČRTO.</a:t>
            </a:r>
          </a:p>
          <a:p>
            <a:pPr marL="342900" indent="-342900">
              <a:buAutoNum type="arabicPeriod"/>
            </a:pPr>
            <a:r>
              <a:rPr lang="sl-SI" sz="2400" dirty="0"/>
              <a:t>OB VOZIŠČU POBARVAJ Z ZELENO.</a:t>
            </a: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6226258" y="3013165"/>
            <a:ext cx="971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3735977" y="3320489"/>
            <a:ext cx="3958397" cy="36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5580192" y="3946811"/>
            <a:ext cx="2114182" cy="21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5654943" y="4712263"/>
            <a:ext cx="2039431" cy="791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5894" y="625155"/>
            <a:ext cx="11029616" cy="988332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FFC000"/>
                </a:solidFill>
              </a:rPr>
              <a:t>Izdelava prometnih znakov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55839" y="2219869"/>
            <a:ext cx="8566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400" dirty="0"/>
              <a:t>NA PAPIR NARIŠI RAZLIČNE PROMETNE ZNAKE IN IZREŽI. </a:t>
            </a:r>
          </a:p>
          <a:p>
            <a:pPr marL="342900" indent="-342900">
              <a:buAutoNum type="arabicPeriod"/>
            </a:pPr>
            <a:r>
              <a:rPr lang="sl-SI" sz="2400" dirty="0"/>
              <a:t>PRILEPI NA ZOBOTREBEC.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23750" b="23000"/>
          <a:stretch/>
        </p:blipFill>
        <p:spPr>
          <a:xfrm>
            <a:off x="4963886" y="2777328"/>
            <a:ext cx="6528413" cy="34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607417"/>
            <a:ext cx="11029616" cy="1013800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FFC000"/>
                </a:solidFill>
              </a:rPr>
              <a:t>IZDELAJ PPUŠČICE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3" y="2114993"/>
            <a:ext cx="11029615" cy="1577441"/>
          </a:xfrm>
        </p:spPr>
        <p:txBody>
          <a:bodyPr>
            <a:normAutofit/>
          </a:bodyPr>
          <a:lstStyle/>
          <a:p>
            <a:r>
              <a:rPr lang="sl-SI" sz="2400" dirty="0"/>
              <a:t>NA PAPIR NARIŠI PUŠČICE IN JIH IZREŽI.  </a:t>
            </a:r>
          </a:p>
          <a:p>
            <a:r>
              <a:rPr lang="sl-SI" sz="2400" dirty="0"/>
              <a:t>PRI IGRI TI BODO V POMOČ, DA BOŠ Z NJIMI NAKAZOVAL SMER VOŽNJE DOLOČENEGA UDELEŽENCA V PROMETU.</a:t>
            </a:r>
          </a:p>
        </p:txBody>
      </p:sp>
      <p:sp>
        <p:nvSpPr>
          <p:cNvPr id="4" name="Desna puščica 3"/>
          <p:cNvSpPr/>
          <p:nvPr/>
        </p:nvSpPr>
        <p:spPr>
          <a:xfrm>
            <a:off x="1128713" y="4814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Leva puščica 4"/>
          <p:cNvSpPr/>
          <p:nvPr/>
        </p:nvSpPr>
        <p:spPr>
          <a:xfrm>
            <a:off x="2857500" y="48148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 gor 5"/>
          <p:cNvSpPr/>
          <p:nvPr/>
        </p:nvSpPr>
        <p:spPr>
          <a:xfrm>
            <a:off x="4666403" y="45680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 dol 6"/>
          <p:cNvSpPr/>
          <p:nvPr/>
        </p:nvSpPr>
        <p:spPr>
          <a:xfrm>
            <a:off x="6192331" y="4568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lomljena puščica 7"/>
          <p:cNvSpPr/>
          <p:nvPr/>
        </p:nvSpPr>
        <p:spPr>
          <a:xfrm>
            <a:off x="7784763" y="4568000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Zlomljena puščica 8"/>
          <p:cNvSpPr/>
          <p:nvPr/>
        </p:nvSpPr>
        <p:spPr>
          <a:xfrm flipH="1">
            <a:off x="9472613" y="4568000"/>
            <a:ext cx="813816" cy="868680"/>
          </a:xfrm>
          <a:prstGeom prst="bentArrow">
            <a:avLst>
              <a:gd name="adj1" fmla="val 25000"/>
              <a:gd name="adj2" fmla="val 2587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6357" y="619394"/>
            <a:ext cx="11029616" cy="1013800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FFC000"/>
                </a:solidFill>
              </a:rPr>
              <a:t>FIGURE ZA IGRO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591" y="1993967"/>
            <a:ext cx="11216382" cy="3651885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sl-SI" sz="2400" dirty="0">
                <a:solidFill>
                  <a:schemeClr val="tx1"/>
                </a:solidFill>
              </a:rPr>
              <a:t>ZA IGRO LAHKO UPORABIŠ RAZLIČNE LEGO FIGURE OZIROMA TISTO, KAR IMAŠ DOMA. (Radirka lahko postane AVTO, obesek ali </a:t>
            </a:r>
            <a:r>
              <a:rPr lang="sl-SI" sz="2400" dirty="0" err="1">
                <a:solidFill>
                  <a:schemeClr val="tx1"/>
                </a:solidFill>
              </a:rPr>
              <a:t>stikiz</a:t>
            </a:r>
            <a:r>
              <a:rPr lang="sl-SI" sz="2400" dirty="0">
                <a:solidFill>
                  <a:schemeClr val="tx1"/>
                </a:solidFill>
              </a:rPr>
              <a:t> je lahko KOLESAR.) </a:t>
            </a:r>
          </a:p>
          <a:p>
            <a:pPr marL="342900" indent="-342900">
              <a:buAutoNum type="arabicPeriod"/>
            </a:pPr>
            <a:r>
              <a:rPr lang="sl-SI" sz="2400" dirty="0">
                <a:solidFill>
                  <a:schemeClr val="tx1"/>
                </a:solidFill>
              </a:rPr>
              <a:t>V IGRI MOJSTER KRIŽIŠNIK UPORABI FIGURE ZA NASLEDNJE UDELEŽENCE: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EDEN ALI DVA AVTOMOBILA,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KOLESAR,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PEŠEC</a:t>
            </a:r>
            <a:r>
              <a:rPr lang="sl-SI" sz="2400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7659" b="20875"/>
          <a:stretch/>
        </p:blipFill>
        <p:spPr>
          <a:xfrm>
            <a:off x="4956772" y="3718540"/>
            <a:ext cx="2394403" cy="14717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048" y="3802166"/>
            <a:ext cx="1933574" cy="14509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038" y="4358806"/>
            <a:ext cx="1480144" cy="14801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18893" r="18065"/>
          <a:stretch/>
        </p:blipFill>
        <p:spPr>
          <a:xfrm>
            <a:off x="7003796" y="4888421"/>
            <a:ext cx="1576252" cy="187523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t="27014" b="18545"/>
          <a:stretch/>
        </p:blipFill>
        <p:spPr>
          <a:xfrm>
            <a:off x="776346" y="5302803"/>
            <a:ext cx="2238375" cy="114082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683" y="5550661"/>
            <a:ext cx="1650970" cy="123187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130" y="5247045"/>
            <a:ext cx="1519160" cy="151916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354" y="3559669"/>
            <a:ext cx="1223962" cy="14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4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KO si izdelal križišče, prometne znake in izbral figure za udeležence sledi igranje.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0894" y="1851018"/>
            <a:ext cx="8559883" cy="4728755"/>
          </a:xfrm>
        </p:spPr>
        <p:txBody>
          <a:bodyPr>
            <a:normAutofit fontScale="92500" lnSpcReduction="20000"/>
          </a:bodyPr>
          <a:lstStyle/>
          <a:p>
            <a:r>
              <a:rPr lang="sl-SI" sz="2600" b="1" dirty="0">
                <a:solidFill>
                  <a:srgbClr val="C00000"/>
                </a:solidFill>
              </a:rPr>
              <a:t>SUPER, kajne? </a:t>
            </a:r>
            <a:r>
              <a:rPr lang="sl-SI" sz="26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sl-SI" sz="2600" b="1" dirty="0">
                <a:solidFill>
                  <a:srgbClr val="C00000"/>
                </a:solidFill>
                <a:sym typeface="Wingdings" panose="05000000000000000000" pitchFamily="2" charset="2"/>
              </a:rPr>
              <a:t>NAJBRŽ  TE ZANIMA, KAKO?</a:t>
            </a:r>
          </a:p>
          <a:p>
            <a:r>
              <a:rPr lang="sl-SI" sz="2600" dirty="0">
                <a:sym typeface="Wingdings" panose="05000000000000000000" pitchFamily="2" charset="2"/>
              </a:rPr>
              <a:t>PROSI ENEGA DRUŽINSKEGA ČLANA, DA NA TVOJE IZDELANO KRIŽIŠČE POSTAVIJO PROMETNE ZNAKE V RAZLIČNIH PROMETNIH SITUACIJAH.</a:t>
            </a:r>
          </a:p>
          <a:p>
            <a:r>
              <a:rPr lang="sl-SI" sz="2600" dirty="0">
                <a:sym typeface="Wingdings" panose="05000000000000000000" pitchFamily="2" charset="2"/>
              </a:rPr>
              <a:t>TVOJA NALOGA BO, DA UGOTOVIŠ, V KAKŠNEM VRSTNEM REDU MORAJO UDELEŽENCI GLEDE PROMETNA PRAVILA PELJATI SKOZI KRIŽIŠČE.</a:t>
            </a:r>
          </a:p>
          <a:p>
            <a:r>
              <a:rPr lang="sl-SI" sz="2600" dirty="0">
                <a:sym typeface="Wingdings" panose="05000000000000000000" pitchFamily="2" charset="2"/>
              </a:rPr>
              <a:t>PROMETNE SITUACIJE SI LAHKO IZMILJIŠ TUDI SAM, ŠE BOLJE PA JE, DA TI TISTI, KI IGRA S TABO SESTAVI ZAPLETENO PROMETNO SITUACIJO, TI PA JO POSKUŠAJ PRAVILNO RAZREŠITI.</a:t>
            </a:r>
          </a:p>
          <a:p>
            <a:r>
              <a:rPr lang="sl-SI" sz="2600" dirty="0">
                <a:sym typeface="Wingdings" panose="05000000000000000000" pitchFamily="2" charset="2"/>
              </a:rPr>
              <a:t>VLOGI NATO ZAMENJAJTA.</a:t>
            </a:r>
            <a:endParaRPr lang="sl-SI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778" y="2600941"/>
            <a:ext cx="2850628" cy="32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VAJA DELA MOJSTRA. </a:t>
            </a:r>
            <a:br>
              <a:rPr lang="sl-SI" sz="3200" b="1" dirty="0">
                <a:solidFill>
                  <a:srgbClr val="FFC000"/>
                </a:solidFill>
              </a:rPr>
            </a:br>
            <a:r>
              <a:rPr lang="sl-SI" sz="3200" b="1" dirty="0">
                <a:solidFill>
                  <a:srgbClr val="FFC000"/>
                </a:solidFill>
              </a:rPr>
              <a:t>PRAV HITRO BOŠ POSTAL MOJSTER KRIŽIŠNIK.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60" y="2528388"/>
            <a:ext cx="3301268" cy="330126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36" y="1991359"/>
            <a:ext cx="2331403" cy="47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4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ljen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Deljeno</Template>
  <TotalTime>85</TotalTime>
  <Words>333</Words>
  <Application>Microsoft Office PowerPoint</Application>
  <PresentationFormat>Širokozaslonsko</PresentationFormat>
  <Paragraphs>37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Gill Sans MT</vt:lpstr>
      <vt:lpstr>Wingdings</vt:lpstr>
      <vt:lpstr>Wingdings 2</vt:lpstr>
      <vt:lpstr>Deljeno</vt:lpstr>
      <vt:lpstr>MOJSTER KRIŽIŠNIK</vt:lpstr>
      <vt:lpstr>NAREDIMO SI IGRO </vt:lpstr>
      <vt:lpstr>Za IZDELAVO POTREBUJEŠ:</vt:lpstr>
      <vt:lpstr>Navodilo za izdelavo:</vt:lpstr>
      <vt:lpstr>Izdelava prometnih znakov</vt:lpstr>
      <vt:lpstr>IZDELAJ PPUŠČICE</vt:lpstr>
      <vt:lpstr>FIGURE ZA IGRO</vt:lpstr>
      <vt:lpstr>KO si izdelal križišče, prometne znake in izbral figure za udeležence sledi igranje. </vt:lpstr>
      <vt:lpstr>VAJA DELA MOJSTRA.  PRAV HITRO BOŠ POSTAL MOJSTER KRIŽIŠNIK.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MOJSTER KRIŽIŠNIK</dc:title>
  <dc:creator>Laura Belak</dc:creator>
  <cp:lastModifiedBy>OŠ Lenart 03</cp:lastModifiedBy>
  <cp:revision>13</cp:revision>
  <dcterms:created xsi:type="dcterms:W3CDTF">2021-01-22T09:38:28Z</dcterms:created>
  <dcterms:modified xsi:type="dcterms:W3CDTF">2022-01-16T17:12:52Z</dcterms:modified>
</cp:coreProperties>
</file>