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2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5245" autoAdjust="0"/>
  </p:normalViewPr>
  <p:slideViewPr>
    <p:cSldViewPr snapToGrid="0">
      <p:cViewPr varScale="1">
        <p:scale>
          <a:sx n="83" d="100"/>
          <a:sy n="83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8.jpe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gif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5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TELEFONSKI POGOVOR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751012" y="4724400"/>
            <a:ext cx="8689976" cy="533399"/>
          </a:xfrm>
        </p:spPr>
        <p:txBody>
          <a:bodyPr/>
          <a:lstStyle/>
          <a:p>
            <a:r>
              <a:rPr lang="sl-SI" dirty="0" smtClean="0"/>
              <a:t>Nataša </a:t>
            </a:r>
            <a:r>
              <a:rPr lang="sl-SI" dirty="0" err="1" smtClean="0"/>
              <a:t>anderlič</a:t>
            </a:r>
            <a:r>
              <a:rPr lang="sl-SI" dirty="0" smtClean="0"/>
              <a:t>, prof.</a:t>
            </a:r>
            <a:endParaRPr lang="sl-SI" dirty="0"/>
          </a:p>
        </p:txBody>
      </p:sp>
      <p:pic>
        <p:nvPicPr>
          <p:cNvPr id="5" name="Slika 4" descr="Bitmoji Imag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105" y="509438"/>
            <a:ext cx="2193426" cy="2050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Zvo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4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7205">
        <p:circle/>
      </p:transition>
    </mc:Choice>
    <mc:Fallback xmlns="">
      <p:transition spd="slow" advTm="7205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65226"/>
          </a:xfrm>
        </p:spPr>
        <p:txBody>
          <a:bodyPr/>
          <a:lstStyle/>
          <a:p>
            <a:r>
              <a:rPr lang="sl-SI" dirty="0" smtClean="0"/>
              <a:t>KAKO SE POGOVARJAMO PO TELEFONU?</a:t>
            </a:r>
            <a:endParaRPr lang="sl-SI" dirty="0"/>
          </a:p>
        </p:txBody>
      </p:sp>
      <p:sp>
        <p:nvSpPr>
          <p:cNvPr id="5" name="Označba mesta vsebine 4"/>
          <p:cNvSpPr>
            <a:spLocks noGrp="1"/>
          </p:cNvSpPr>
          <p:nvPr>
            <p:ph sz="quarter" idx="13"/>
          </p:nvPr>
        </p:nvSpPr>
        <p:spPr>
          <a:xfrm>
            <a:off x="396815" y="1293962"/>
            <a:ext cx="11490385" cy="5141344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                                                     Kdo največkrat uporablja                    ALI POTREBUJEŠ</a:t>
            </a:r>
          </a:p>
          <a:p>
            <a:pPr marL="0" indent="0">
              <a:buNone/>
            </a:pPr>
            <a:r>
              <a:rPr lang="sl-SI" dirty="0"/>
              <a:t> </a:t>
            </a:r>
            <a:r>
              <a:rPr lang="sl-SI" dirty="0" smtClean="0"/>
              <a:t>        Ali </a:t>
            </a:r>
            <a:r>
              <a:rPr lang="sl-SI" dirty="0"/>
              <a:t>imate doma</a:t>
            </a:r>
            <a:r>
              <a:rPr lang="sl-SI" dirty="0" smtClean="0"/>
              <a:t>                pri vas telefon?                                            SVOJ TELEFON?</a:t>
            </a:r>
          </a:p>
          <a:p>
            <a:pPr marL="0" indent="0">
              <a:buNone/>
            </a:pPr>
            <a:r>
              <a:rPr lang="sl-SI" dirty="0" smtClean="0"/>
              <a:t>             telefon? 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/>
              <a:t> </a:t>
            </a:r>
            <a:r>
              <a:rPr lang="sl-SI" dirty="0" smtClean="0"/>
              <a:t>                                           KAKŠEN DOGOVOR                                         ALI SPLOH </a:t>
            </a:r>
          </a:p>
          <a:p>
            <a:pPr marL="0" indent="0">
              <a:buNone/>
            </a:pPr>
            <a:r>
              <a:rPr lang="sl-SI" dirty="0"/>
              <a:t> </a:t>
            </a:r>
            <a:r>
              <a:rPr lang="sl-SI" dirty="0" smtClean="0"/>
              <a:t>                                                   IMATE S STARŠI                                         POTREBUJEŠ TELEFON?</a:t>
            </a:r>
          </a:p>
          <a:p>
            <a:pPr marL="0" indent="0">
              <a:buNone/>
            </a:pPr>
            <a:r>
              <a:rPr lang="sl-SI" dirty="0"/>
              <a:t> </a:t>
            </a:r>
            <a:r>
              <a:rPr lang="sl-SI" dirty="0" smtClean="0"/>
              <a:t>                                         GLEDE TELEFONIRANJA?   </a:t>
            </a:r>
            <a:endParaRPr lang="sl-SI" dirty="0"/>
          </a:p>
        </p:txBody>
      </p:sp>
      <p:sp>
        <p:nvSpPr>
          <p:cNvPr id="6" name="Zaobljen pravokotni oblaček 5"/>
          <p:cNvSpPr/>
          <p:nvPr/>
        </p:nvSpPr>
        <p:spPr>
          <a:xfrm>
            <a:off x="913775" y="2122097"/>
            <a:ext cx="2380890" cy="1690778"/>
          </a:xfrm>
          <a:prstGeom prst="wedgeRound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Zaobljen pravokotni oblaček 6"/>
          <p:cNvSpPr/>
          <p:nvPr/>
        </p:nvSpPr>
        <p:spPr>
          <a:xfrm>
            <a:off x="3811625" y="1643023"/>
            <a:ext cx="4127240" cy="1690778"/>
          </a:xfrm>
          <a:prstGeom prst="wedgeRound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" name="Zaobljen pravokotni oblaček 7"/>
          <p:cNvSpPr/>
          <p:nvPr/>
        </p:nvSpPr>
        <p:spPr>
          <a:xfrm>
            <a:off x="2906781" y="4150383"/>
            <a:ext cx="3803125" cy="1690778"/>
          </a:xfrm>
          <a:prstGeom prst="wedgeRound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" name="Zaobljen pravokotni oblaček 8"/>
          <p:cNvSpPr/>
          <p:nvPr/>
        </p:nvSpPr>
        <p:spPr>
          <a:xfrm>
            <a:off x="8441573" y="1616898"/>
            <a:ext cx="2836653" cy="1690778"/>
          </a:xfrm>
          <a:prstGeom prst="wedgeRound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Zaobljen pravokotni oblaček 10"/>
          <p:cNvSpPr/>
          <p:nvPr/>
        </p:nvSpPr>
        <p:spPr>
          <a:xfrm>
            <a:off x="8059767" y="4130528"/>
            <a:ext cx="3462787" cy="1690778"/>
          </a:xfrm>
          <a:prstGeom prst="wedgeRoundRectCallou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2050" name="Picture 2" descr="Telephone Clip Art Black And White | Clipart Panda - Free Clipart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812" y="3333801"/>
            <a:ext cx="1416050" cy="1697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Slika 9" descr="Bitmoji Imag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32" y="5287005"/>
            <a:ext cx="1111885" cy="1111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Zvo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97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0396">
        <p:circle/>
      </p:transition>
    </mc:Choice>
    <mc:Fallback xmlns="">
      <p:transition spd="slow" advTm="40396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244789"/>
          </a:xfrm>
        </p:spPr>
        <p:txBody>
          <a:bodyPr/>
          <a:lstStyle/>
          <a:p>
            <a:r>
              <a:rPr lang="sl-SI" dirty="0" smtClean="0"/>
              <a:t>KAKO POTEKA TELEFONIRANJE?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>
          <a:xfrm>
            <a:off x="776377" y="1863306"/>
            <a:ext cx="11041811" cy="4485736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KDO PO NAVADI IZREČE PRVE BESEDE V TELEFONSKEM POGOVORU?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Prvi izreče besede tisti, ki dvigne slušalko oz.se oglasi.</a:t>
            </a:r>
          </a:p>
          <a:p>
            <a:pPr marL="0" indent="0">
              <a:lnSpc>
                <a:spcPct val="100000"/>
              </a:lnSpc>
              <a:buNone/>
            </a:pPr>
            <a:endParaRPr lang="sl-SI" sz="18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sl-SI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KAKO ZAČNEMO POGOVOR, KADAR KOGA KLIČEMO?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Ko nekoga pokličemo, najprej pozdravimo in se predstavimo.</a:t>
            </a:r>
          </a:p>
          <a:p>
            <a:pPr marL="0" indent="0">
              <a:lnSpc>
                <a:spcPct val="100000"/>
              </a:lnSpc>
              <a:buNone/>
            </a:pPr>
            <a:endParaRPr lang="sl-SI" sz="18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sl-SI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KAJ JE POMEMBNO, KADAR SE S KOM POGOVARJAMO PO TELEFONU?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sl-SI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Pri pogovoru moramo biti vljudni.</a:t>
            </a:r>
          </a:p>
          <a:p>
            <a:pPr marL="0" indent="0">
              <a:lnSpc>
                <a:spcPct val="100000"/>
              </a:lnSpc>
              <a:buNone/>
            </a:pPr>
            <a:endParaRPr lang="sl-SI" sz="1800" cap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KAJ SI SOGOVORCA IZREČETA NA KONCU TELEFONSKEGA POGOVORA?</a:t>
            </a:r>
          </a:p>
          <a:p>
            <a:pPr marL="0" indent="0">
              <a:buNone/>
            </a:pPr>
            <a:r>
              <a:rPr lang="sl-SI" sz="1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Sogovorca se na koncu poslovita in pozdravita.</a:t>
            </a:r>
          </a:p>
        </p:txBody>
      </p:sp>
      <p:pic>
        <p:nvPicPr>
          <p:cNvPr id="3074" name="Picture 2" descr="Office man phone talking stock vector. Illustration of decorative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77" y="339305"/>
            <a:ext cx="1524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Zvok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033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7266">
        <p:circle/>
      </p:transition>
    </mc:Choice>
    <mc:Fallback xmlns="">
      <p:transition spd="slow" advTm="47266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3775" y="247650"/>
            <a:ext cx="10364451" cy="723900"/>
          </a:xfrm>
        </p:spPr>
        <p:txBody>
          <a:bodyPr/>
          <a:lstStyle/>
          <a:p>
            <a:r>
              <a:rPr lang="sl-SI" dirty="0" smtClean="0"/>
              <a:t>Pravila vljudnega pogovora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>
          <a:xfrm>
            <a:off x="285750" y="1152526"/>
            <a:ext cx="10991850" cy="4638674"/>
          </a:xfrm>
          <a:solidFill>
            <a:schemeClr val="bg1"/>
          </a:solidFill>
        </p:spPr>
        <p:txBody>
          <a:bodyPr/>
          <a:lstStyle/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l-SI" cap="none" dirty="0" smtClean="0"/>
              <a:t>Na začetku pogovora svojega sogovorca pozdravimo.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l-SI" cap="none" dirty="0" smtClean="0"/>
              <a:t>Govoriti moramo dovolj glasno in razločno.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l-SI" cap="none" dirty="0" smtClean="0"/>
              <a:t>Pri pogovoru smo vljudni in spoštljivi.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l-SI" cap="none" dirty="0" smtClean="0"/>
              <a:t>Neuradne osebe pri pogovoru tikamo, uradne pa vikamo.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l-SI" cap="none" dirty="0" smtClean="0"/>
              <a:t>Sogovorca pazljivo poslušamo in mu ne segamo v besedo.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l-SI" cap="none" dirty="0" smtClean="0"/>
              <a:t>Telefonski pogovor je namenjen nujnim sporočilom.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l-SI" cap="none" dirty="0" smtClean="0"/>
              <a:t>Med pogovarjanjem ne opravljamo drugih opravil.</a:t>
            </a:r>
          </a:p>
          <a:p>
            <a:pPr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sl-SI" cap="none" dirty="0" smtClean="0"/>
              <a:t>Sogovorca pazljivo poslušamo.</a:t>
            </a:r>
            <a:endParaRPr lang="sl-SI" cap="none" dirty="0"/>
          </a:p>
        </p:txBody>
      </p:sp>
      <p:pic>
        <p:nvPicPr>
          <p:cNvPr id="1026" name="Picture 2" descr="Grottman Förbryllad Över Modern Telefon Ringer Repor Hans Clipart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160" y="1760628"/>
            <a:ext cx="3422469" cy="3422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Zvo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71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38399">
        <p:circle/>
      </p:transition>
    </mc:Choice>
    <mc:Fallback xmlns="">
      <p:transition spd="slow" advTm="38399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3775" y="209550"/>
            <a:ext cx="10364451" cy="790575"/>
          </a:xfrm>
        </p:spPr>
        <p:txBody>
          <a:bodyPr/>
          <a:lstStyle/>
          <a:p>
            <a:r>
              <a:rPr lang="sl-SI" dirty="0" smtClean="0"/>
              <a:t>Telefonski imenik</a:t>
            </a:r>
            <a:endParaRPr lang="sl-SI" dirty="0"/>
          </a:p>
        </p:txBody>
      </p:sp>
      <p:sp>
        <p:nvSpPr>
          <p:cNvPr id="5" name="AutoShape 4" descr="1188 – Enostavno. Vedno. Povsod."/>
          <p:cNvSpPr>
            <a:spLocks noChangeAspect="1" noChangeArrowheads="1"/>
          </p:cNvSpPr>
          <p:nvPr/>
        </p:nvSpPr>
        <p:spPr bwMode="auto">
          <a:xfrm>
            <a:off x="155575" y="-144463"/>
            <a:ext cx="2959100" cy="168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6" name="Slika 5" descr="1188 – Enostavno. Vedno. Povsod.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5" y="2601912"/>
            <a:ext cx="1225550" cy="56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6" descr="11.2., mednarodni dan številke 112 - PGD Cerklj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75" y="3778884"/>
            <a:ext cx="1232525" cy="1078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 descr="Tom telefon | Telefon za otroke in mladostnike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860" y="3492500"/>
            <a:ext cx="1901190" cy="180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lika 10" descr="Policija - Klic v sili 11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175" y="3597275"/>
            <a:ext cx="952500" cy="103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Zvo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9" name="Pravokotnik 8"/>
          <p:cNvSpPr/>
          <p:nvPr/>
        </p:nvSpPr>
        <p:spPr>
          <a:xfrm>
            <a:off x="478970" y="1000125"/>
            <a:ext cx="1149712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l-SI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Telefonski </a:t>
            </a:r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imenik je seznam, v katerem so napisani podatki o telefonskih naročnikih (ime, priimek, naslov, telefonska številka, elektronski naslov). </a:t>
            </a:r>
          </a:p>
          <a:p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Seznam naročnikov je urejen po abecedi priimkov.</a:t>
            </a:r>
          </a:p>
          <a:p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informacije o telefonskih naročnikih</a:t>
            </a:r>
          </a:p>
          <a:p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</a:t>
            </a:r>
            <a:r>
              <a:rPr lang="sl-SI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POLICIJA</a:t>
            </a:r>
            <a:endParaRPr lang="sl-SI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GASILCI, REŠEVALCI</a:t>
            </a:r>
          </a:p>
          <a:p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endParaRPr lang="sl-SI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l-SI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sl-SI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POMOČ </a:t>
            </a:r>
            <a:r>
              <a:rPr lang="sl-SI" dirty="0">
                <a:latin typeface="Arial" panose="020B0604020202020204" pitchFamily="34" charset="0"/>
                <a:cs typeface="Arial" panose="020B0604020202020204" pitchFamily="34" charset="0"/>
              </a:rPr>
              <a:t>V STISKI</a:t>
            </a:r>
          </a:p>
        </p:txBody>
      </p:sp>
    </p:spTree>
    <p:extLst>
      <p:ext uri="{BB962C8B-B14F-4D97-AF65-F5344CB8AC3E}">
        <p14:creationId xmlns:p14="http://schemas.microsoft.com/office/powerpoint/2010/main" val="54840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56678">
        <p:circle/>
      </p:transition>
    </mc:Choice>
    <mc:Fallback xmlns="">
      <p:transition spd="slow" advTm="56678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085225" y="189892"/>
            <a:ext cx="10364451" cy="714983"/>
          </a:xfrm>
        </p:spPr>
        <p:txBody>
          <a:bodyPr/>
          <a:lstStyle/>
          <a:p>
            <a:r>
              <a:rPr lang="sl-SI" dirty="0" smtClean="0"/>
              <a:t>Primer telefonskega pogovora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3"/>
          </p:nvPr>
        </p:nvSpPr>
        <p:spPr>
          <a:xfrm>
            <a:off x="333375" y="904876"/>
            <a:ext cx="10944225" cy="4886324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endParaRPr lang="sl-SI" cap="none" dirty="0" smtClean="0"/>
          </a:p>
          <a:p>
            <a:pPr marL="0" indent="0">
              <a:buNone/>
            </a:pPr>
            <a:r>
              <a:rPr lang="sl-SI" cap="none" dirty="0" smtClean="0"/>
              <a:t>Polona: Hrovatovi. Prosim?</a:t>
            </a:r>
          </a:p>
          <a:p>
            <a:pPr marL="0" indent="0">
              <a:buNone/>
            </a:pPr>
            <a:r>
              <a:rPr lang="sl-SI" cap="none" dirty="0" smtClean="0"/>
              <a:t>Nataša: </a:t>
            </a:r>
            <a:r>
              <a:rPr lang="sl-SI" cap="none" dirty="0" err="1"/>
              <a:t>Ž</a:t>
            </a:r>
            <a:r>
              <a:rPr lang="sl-SI" cap="none" dirty="0" err="1" smtClean="0"/>
              <a:t>ivjo</a:t>
            </a:r>
            <a:r>
              <a:rPr lang="sl-SI" cap="none" dirty="0" smtClean="0"/>
              <a:t>. Nataša pri telefonu.</a:t>
            </a:r>
          </a:p>
          <a:p>
            <a:pPr marL="0" indent="0">
              <a:buNone/>
            </a:pPr>
            <a:r>
              <a:rPr lang="sl-SI" cap="none" dirty="0" smtClean="0"/>
              <a:t>Polona: Zdravo, Nataša, kako si?</a:t>
            </a:r>
          </a:p>
          <a:p>
            <a:pPr marL="0" indent="0">
              <a:buNone/>
            </a:pPr>
            <a:r>
              <a:rPr lang="sl-SI" cap="none" dirty="0" smtClean="0"/>
              <a:t>Nataša: V redu, hvala. Naša muca Lili je skotila mladičke. Pridi jih pogledat.</a:t>
            </a:r>
          </a:p>
          <a:p>
            <a:pPr marL="0" indent="0">
              <a:buNone/>
            </a:pPr>
            <a:r>
              <a:rPr lang="sl-SI" cap="none" dirty="0"/>
              <a:t>Polona</a:t>
            </a:r>
            <a:r>
              <a:rPr lang="sl-SI" cap="none" dirty="0" smtClean="0"/>
              <a:t>: Z veseljem. Takoj pridem k tebi. Hvala, ker si poklicala.</a:t>
            </a:r>
            <a:endParaRPr lang="sl-SI" cap="none" dirty="0"/>
          </a:p>
          <a:p>
            <a:pPr marL="0" indent="0">
              <a:buNone/>
            </a:pPr>
            <a:r>
              <a:rPr lang="sl-SI" cap="none" dirty="0"/>
              <a:t>Nataša</a:t>
            </a:r>
            <a:r>
              <a:rPr lang="sl-SI" cap="none" dirty="0" smtClean="0"/>
              <a:t>: </a:t>
            </a:r>
            <a:r>
              <a:rPr lang="sl-SI" cap="none" dirty="0"/>
              <a:t>S</a:t>
            </a:r>
            <a:r>
              <a:rPr lang="sl-SI" cap="none" dirty="0" smtClean="0"/>
              <a:t>e vidiva. Čao.</a:t>
            </a:r>
            <a:endParaRPr lang="sl-SI" cap="none" dirty="0"/>
          </a:p>
          <a:p>
            <a:pPr marL="0" indent="0">
              <a:buNone/>
            </a:pPr>
            <a:r>
              <a:rPr lang="sl-SI" cap="none" dirty="0"/>
              <a:t>Polona</a:t>
            </a:r>
            <a:r>
              <a:rPr lang="sl-SI" cap="none" dirty="0" smtClean="0"/>
              <a:t>: Bajbaj.</a:t>
            </a:r>
            <a:endParaRPr lang="sl-SI" cap="none" dirty="0"/>
          </a:p>
          <a:p>
            <a:pPr marL="0" indent="0">
              <a:buNone/>
            </a:pPr>
            <a:endParaRPr lang="sl-SI" cap="none" dirty="0"/>
          </a:p>
          <a:p>
            <a:pPr marL="0" indent="0">
              <a:buNone/>
            </a:pPr>
            <a:endParaRPr lang="sl-SI" cap="none" dirty="0"/>
          </a:p>
        </p:txBody>
      </p:sp>
      <p:pic>
        <p:nvPicPr>
          <p:cNvPr id="4" name="Slika 3" descr="Telefonieren clipart 7 » Clipart Station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965" y="1302067"/>
            <a:ext cx="1010920" cy="1072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 descr="Yespress | HD |ULTRA | Telefonieren Handy Clipart Pack #655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837" y="4092892"/>
            <a:ext cx="1254125" cy="10725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Zvok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5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26665">
        <p:circle/>
      </p:transition>
    </mc:Choice>
    <mc:Fallback xmlns="">
      <p:transition spd="slow" advTm="26665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258283"/>
          </a:xfrm>
          <a:noFill/>
        </p:spPr>
        <p:txBody>
          <a:bodyPr>
            <a:normAutofit/>
          </a:bodyPr>
          <a:lstStyle/>
          <a:p>
            <a:r>
              <a:rPr lang="sl-SI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Sedaj pa v zvezek zapiši primer telefonskega pogovora. </a:t>
            </a:r>
            <a:br>
              <a:rPr lang="sl-SI" sz="28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sl-SI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l-SI" sz="2800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(npr. kliče te mami, kličeš prijatelja, da ti posodi zvezek, kličeš zdravnika, ker si zbolel…)</a:t>
            </a:r>
            <a:endParaRPr lang="sl-SI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Slika 2" descr="Bitmoji Imag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627" y="0"/>
            <a:ext cx="1832745" cy="1813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lika 3" descr="Bitmoji Image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384" y="3892731"/>
            <a:ext cx="2812868" cy="263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Zvo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27393">
        <p:circle/>
      </p:transition>
    </mc:Choice>
    <mc:Fallback xmlns="">
      <p:transition spd="slow" advTm="27393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1.9|6.7|4.9|4.6|5|4.7|3.1|6.8"/>
</p:tagLst>
</file>

<file path=ppt/theme/theme1.xml><?xml version="1.0" encoding="utf-8"?>
<a:theme xmlns:a="http://schemas.openxmlformats.org/drawingml/2006/main" name="Kapljica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0E0179ACEFBD6478C9344175EC1BBB6" ma:contentTypeVersion="11" ma:contentTypeDescription="Ustvari nov dokument." ma:contentTypeScope="" ma:versionID="1e4e78d90cc46047367582d19fa28a13">
  <xsd:schema xmlns:xsd="http://www.w3.org/2001/XMLSchema" xmlns:xs="http://www.w3.org/2001/XMLSchema" xmlns:p="http://schemas.microsoft.com/office/2006/metadata/properties" xmlns:ns3="270d480c-a46f-4e63-ba82-3f44907326a8" xmlns:ns4="e596e59c-f164-4403-ba99-06c620c47c9e" targetNamespace="http://schemas.microsoft.com/office/2006/metadata/properties" ma:root="true" ma:fieldsID="618ac5b486f09d19524a952fecb419ea" ns3:_="" ns4:_="">
    <xsd:import namespace="270d480c-a46f-4e63-ba82-3f44907326a8"/>
    <xsd:import namespace="e596e59c-f164-4403-ba99-06c620c47c9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0d480c-a46f-4e63-ba82-3f44907326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6e59c-f164-4403-ba99-06c620c47c9e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Razprševanje namiga za skupno rabo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7E8332-6F5B-494D-9ADA-E46FB2929A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70d480c-a46f-4e63-ba82-3f44907326a8"/>
    <ds:schemaRef ds:uri="e596e59c-f164-4403-ba99-06c620c47c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1B4AA1A-D99A-46CE-8CCE-6B14DDDD98C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F65A568-03B4-4F0C-8898-B170449A4F96}">
  <ds:schemaRefs>
    <ds:schemaRef ds:uri="http://purl.org/dc/terms/"/>
    <ds:schemaRef ds:uri="http://schemas.openxmlformats.org/package/2006/metadata/core-properties"/>
    <ds:schemaRef ds:uri="http://purl.org/dc/dcmitype/"/>
    <ds:schemaRef ds:uri="270d480c-a46f-4e63-ba82-3f44907326a8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e596e59c-f164-4403-ba99-06c620c47c9e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TM04033925[[fn=Kapljica]]</Template>
  <TotalTime>113</TotalTime>
  <Words>312</Words>
  <Application>Microsoft Office PowerPoint</Application>
  <PresentationFormat>Širokozaslonsko</PresentationFormat>
  <Paragraphs>57</Paragraphs>
  <Slides>7</Slides>
  <Notes>0</Notes>
  <HiddenSlides>0</HiddenSlides>
  <MMClips>7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2" baseType="lpstr">
      <vt:lpstr>Arial</vt:lpstr>
      <vt:lpstr>Courier New</vt:lpstr>
      <vt:lpstr>Tw Cen MT</vt:lpstr>
      <vt:lpstr>Wingdings</vt:lpstr>
      <vt:lpstr>Kapljica</vt:lpstr>
      <vt:lpstr>TELEFONSKI POGOVOR</vt:lpstr>
      <vt:lpstr>KAKO SE POGOVARJAMO PO TELEFONU?</vt:lpstr>
      <vt:lpstr>KAKO POTEKA TELEFONIRANJE?</vt:lpstr>
      <vt:lpstr>Pravila vljudnega pogovora</vt:lpstr>
      <vt:lpstr>Telefonski imenik</vt:lpstr>
      <vt:lpstr>Primer telefonskega pogovora</vt:lpstr>
      <vt:lpstr>  Sedaj pa v zvezek zapiši primer telefonskega pogovora.   (npr. kliče te mami, kličeš prijatelja, da ti posodi zvezek, kličeš zdravnika, ker si zbolel…)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TELEFONSKI POGOVOR</dc:title>
  <dc:creator>natasa</dc:creator>
  <cp:lastModifiedBy>Mateja Gorše</cp:lastModifiedBy>
  <cp:revision>15</cp:revision>
  <dcterms:created xsi:type="dcterms:W3CDTF">2020-04-07T12:02:58Z</dcterms:created>
  <dcterms:modified xsi:type="dcterms:W3CDTF">2020-04-08T07:48:27Z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0x010100D0E0179ACEFBD6478C9344175EC1BBB6</vt:lpwstr>
  </property>
</Properties>
</file>