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245" autoAdjust="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TELEFONSKI POGOVOR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4724400"/>
            <a:ext cx="8689976" cy="533399"/>
          </a:xfrm>
        </p:spPr>
        <p:txBody>
          <a:bodyPr/>
          <a:lstStyle/>
          <a:p>
            <a:r>
              <a:rPr lang="sl-SI" dirty="0" smtClean="0"/>
              <a:t>Nataša </a:t>
            </a:r>
            <a:r>
              <a:rPr lang="sl-SI" dirty="0" err="1" smtClean="0"/>
              <a:t>anderlič</a:t>
            </a:r>
            <a:r>
              <a:rPr lang="sl-SI" dirty="0" smtClean="0"/>
              <a:t>, prof.</a:t>
            </a:r>
            <a:endParaRPr lang="sl-SI" dirty="0"/>
          </a:p>
        </p:txBody>
      </p:sp>
      <p:pic>
        <p:nvPicPr>
          <p:cNvPr id="5" name="Slika 4" descr="Bitmoji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05" y="509438"/>
            <a:ext cx="2193426" cy="205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205">
        <p:circle/>
      </p:transition>
    </mc:Choice>
    <mc:Fallback xmlns="">
      <p:transition spd="slow" advTm="720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5226"/>
          </a:xfrm>
        </p:spPr>
        <p:txBody>
          <a:bodyPr/>
          <a:lstStyle/>
          <a:p>
            <a:r>
              <a:rPr lang="sl-SI" dirty="0" smtClean="0"/>
              <a:t>KAKO SE POGOVARJAMO PO TELEFONU?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13"/>
          </p:nvPr>
        </p:nvSpPr>
        <p:spPr>
          <a:xfrm>
            <a:off x="396815" y="1293962"/>
            <a:ext cx="11490385" cy="514134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Kdo največkrat uporablja                    ALI POTREBUJEŠ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Ali </a:t>
            </a:r>
            <a:r>
              <a:rPr lang="sl-SI" dirty="0"/>
              <a:t>imate doma</a:t>
            </a:r>
            <a:r>
              <a:rPr lang="sl-SI" dirty="0" smtClean="0"/>
              <a:t>                pri vas telefon?                                            SVOJ TELEFON?</a:t>
            </a:r>
          </a:p>
          <a:p>
            <a:pPr marL="0" indent="0">
              <a:buNone/>
            </a:pPr>
            <a:r>
              <a:rPr lang="sl-SI" dirty="0" smtClean="0"/>
              <a:t>             telefon?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KAKŠEN DOGOVOR                                         ALI SPLOH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IMATE S STARŠI                                         POTREBUJEŠ TELEFON?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GLEDE TELEFONIRANJA?   </a:t>
            </a:r>
            <a:endParaRPr lang="sl-SI" dirty="0"/>
          </a:p>
        </p:txBody>
      </p:sp>
      <p:sp>
        <p:nvSpPr>
          <p:cNvPr id="6" name="Zaobljen pravokotni oblaček 5"/>
          <p:cNvSpPr/>
          <p:nvPr/>
        </p:nvSpPr>
        <p:spPr>
          <a:xfrm>
            <a:off x="913775" y="2122097"/>
            <a:ext cx="2380890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3811625" y="1643023"/>
            <a:ext cx="4127240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 pravokotni oblaček 7"/>
          <p:cNvSpPr/>
          <p:nvPr/>
        </p:nvSpPr>
        <p:spPr>
          <a:xfrm>
            <a:off x="2906781" y="4150383"/>
            <a:ext cx="3803125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8441573" y="1616898"/>
            <a:ext cx="2836653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8059767" y="4130528"/>
            <a:ext cx="3462787" cy="1690778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Telephone Clip Art Black And White | Clipart Panda - Free Clip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12" y="3333801"/>
            <a:ext cx="1416050" cy="16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Bitmoji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2" y="5287005"/>
            <a:ext cx="1111885" cy="111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396">
        <p:circle/>
      </p:transition>
    </mc:Choice>
    <mc:Fallback xmlns="">
      <p:transition spd="slow" advTm="403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4789"/>
          </a:xfrm>
        </p:spPr>
        <p:txBody>
          <a:bodyPr/>
          <a:lstStyle/>
          <a:p>
            <a:r>
              <a:rPr lang="sl-SI" dirty="0" smtClean="0"/>
              <a:t>KAKO POTEKA TELEFONIRANJE?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76377" y="1863306"/>
            <a:ext cx="11041811" cy="44857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KDO PO NAVADI IZREČE PRVE BESEDE V TELEFONSKEM POGOVORU?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Prvi izreče besede tisti, ki dvigne slušalko oz.se oglasi.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KAKO ZAČNEMO POGOVOR, KADAR KOGA KLIČEMO?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 nekoga pokličemo, najprej pozdravimo in se predstavimo.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KAJ JE POMEMBNO, KADAR SE S KOM POGOVARJAMO PO TELEFONU?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Pri pogovoru moramo biti vljudni.</a:t>
            </a:r>
          </a:p>
          <a:p>
            <a:pPr marL="0" indent="0">
              <a:lnSpc>
                <a:spcPct val="100000"/>
              </a:lnSpc>
              <a:buNone/>
            </a:pPr>
            <a:endParaRPr lang="sl-SI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KAJ SI SOGOVORCA IZREČETA NA KONCU TELEFONSKEGA POGOVORA?</a:t>
            </a:r>
          </a:p>
          <a:p>
            <a:pPr marL="0" indent="0">
              <a:buNone/>
            </a:pPr>
            <a:r>
              <a:rPr lang="sl-SI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Sogovorca se na koncu poslovita in pozdravita.</a:t>
            </a:r>
          </a:p>
        </p:txBody>
      </p:sp>
      <p:pic>
        <p:nvPicPr>
          <p:cNvPr id="3074" name="Picture 2" descr="Office man phone talking stock vector. Illustration of decorativ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33930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3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266">
        <p:circle/>
      </p:transition>
    </mc:Choice>
    <mc:Fallback xmlns="">
      <p:transition spd="slow" advTm="472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47650"/>
            <a:ext cx="10364451" cy="723900"/>
          </a:xfrm>
        </p:spPr>
        <p:txBody>
          <a:bodyPr/>
          <a:lstStyle/>
          <a:p>
            <a:r>
              <a:rPr lang="sl-SI" dirty="0" smtClean="0"/>
              <a:t>Pravila vljudnega pogovora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285750" y="1152526"/>
            <a:ext cx="10991850" cy="463867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Na začetku pogovora svojega sogovorca pozdravimo.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Govoriti moramo dovolj glasno in razločno.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Pri pogovoru smo vljudni in spoštljivi.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Neuradne osebe pri pogovoru tikamo, uradne pa vikamo.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Sogovorca pazljivo poslušamo in mu ne segamo v besedo.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Telefonski pogovor je namenjen nujnim sporočilom.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Med pogovarjanjem ne opravljamo drugih opravil.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cap="none" dirty="0" smtClean="0"/>
              <a:t>Sogovorca pazljivo poslušamo.</a:t>
            </a:r>
            <a:endParaRPr lang="sl-SI" cap="none" dirty="0"/>
          </a:p>
        </p:txBody>
      </p:sp>
      <p:pic>
        <p:nvPicPr>
          <p:cNvPr id="1026" name="Picture 2" descr="Grottman Förbryllad Över Modern Telefon Ringer Repor Hans Clip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60" y="1760628"/>
            <a:ext cx="3422469" cy="34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399">
        <p:circle/>
      </p:transition>
    </mc:Choice>
    <mc:Fallback xmlns="">
      <p:transition spd="slow" advTm="383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09550"/>
            <a:ext cx="10364451" cy="790575"/>
          </a:xfrm>
        </p:spPr>
        <p:txBody>
          <a:bodyPr/>
          <a:lstStyle/>
          <a:p>
            <a:r>
              <a:rPr lang="sl-SI" dirty="0" smtClean="0"/>
              <a:t>Telefonski imenik</a:t>
            </a:r>
            <a:endParaRPr lang="sl-SI" dirty="0"/>
          </a:p>
        </p:txBody>
      </p:sp>
      <p:sp>
        <p:nvSpPr>
          <p:cNvPr id="5" name="AutoShape 4" descr="1188 – Enostavno. Vedno. Povsod."/>
          <p:cNvSpPr>
            <a:spLocks noChangeAspect="1" noChangeArrowheads="1"/>
          </p:cNvSpPr>
          <p:nvPr/>
        </p:nvSpPr>
        <p:spPr bwMode="auto">
          <a:xfrm>
            <a:off x="155575" y="-144463"/>
            <a:ext cx="295910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 descr="1188 – Enostavno. Vedno. Povsod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01912"/>
            <a:ext cx="1225550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11.2., mednarodni dan številke 112 - PGD Cerklj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778884"/>
            <a:ext cx="1232525" cy="10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Tom telefon | Telefon za otroke in mladostnik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" y="3492500"/>
            <a:ext cx="190119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Policija - Klic v sili 1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597275"/>
            <a:ext cx="95250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478970" y="1000125"/>
            <a:ext cx="114971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Telefonski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imenik je seznam, v katerem so napisani podatki o telefonskih naročnikih (ime, priimek, naslov, telefonska številka, elektronski naslov). </a:t>
            </a: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Seznam naročnikov je urejen po abecedi priimkov.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informacije o telefonskih naročnikih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POLICIJA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GASILCI, REŠEVALCI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POMOČ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STISKI</a:t>
            </a:r>
          </a:p>
        </p:txBody>
      </p:sp>
    </p:spTree>
    <p:extLst>
      <p:ext uri="{BB962C8B-B14F-4D97-AF65-F5344CB8AC3E}">
        <p14:creationId xmlns:p14="http://schemas.microsoft.com/office/powerpoint/2010/main" val="5484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678">
        <p:circle/>
      </p:transition>
    </mc:Choice>
    <mc:Fallback xmlns="">
      <p:transition spd="slow" advTm="566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5225" y="189892"/>
            <a:ext cx="10364451" cy="714983"/>
          </a:xfrm>
        </p:spPr>
        <p:txBody>
          <a:bodyPr/>
          <a:lstStyle/>
          <a:p>
            <a:r>
              <a:rPr lang="sl-SI" dirty="0" smtClean="0"/>
              <a:t>Primer telefonskega pogovora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33375" y="904876"/>
            <a:ext cx="10944225" cy="48863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sl-SI" cap="none" dirty="0" smtClean="0"/>
          </a:p>
          <a:p>
            <a:pPr marL="0" indent="0">
              <a:buNone/>
            </a:pPr>
            <a:r>
              <a:rPr lang="sl-SI" cap="none" dirty="0" smtClean="0"/>
              <a:t>Polona: Hrovatovi. Prosim?</a:t>
            </a:r>
          </a:p>
          <a:p>
            <a:pPr marL="0" indent="0">
              <a:buNone/>
            </a:pPr>
            <a:r>
              <a:rPr lang="sl-SI" cap="none" dirty="0" smtClean="0"/>
              <a:t>Nataša: </a:t>
            </a:r>
            <a:r>
              <a:rPr lang="sl-SI" cap="none" dirty="0" err="1"/>
              <a:t>Ž</a:t>
            </a:r>
            <a:r>
              <a:rPr lang="sl-SI" cap="none" dirty="0" err="1" smtClean="0"/>
              <a:t>ivjo</a:t>
            </a:r>
            <a:r>
              <a:rPr lang="sl-SI" cap="none" dirty="0" smtClean="0"/>
              <a:t>. Nataša pri telefonu.</a:t>
            </a:r>
          </a:p>
          <a:p>
            <a:pPr marL="0" indent="0">
              <a:buNone/>
            </a:pPr>
            <a:r>
              <a:rPr lang="sl-SI" cap="none" dirty="0" smtClean="0"/>
              <a:t>Polona: Zdravo, Nataša, kako si?</a:t>
            </a:r>
          </a:p>
          <a:p>
            <a:pPr marL="0" indent="0">
              <a:buNone/>
            </a:pPr>
            <a:r>
              <a:rPr lang="sl-SI" cap="none" dirty="0" smtClean="0"/>
              <a:t>Nataša: V redu, hvala. Naša muca Lili je skotila mladičke. Pridi jih pogledat.</a:t>
            </a:r>
          </a:p>
          <a:p>
            <a:pPr marL="0" indent="0">
              <a:buNone/>
            </a:pPr>
            <a:r>
              <a:rPr lang="sl-SI" cap="none" dirty="0"/>
              <a:t>Polona</a:t>
            </a:r>
            <a:r>
              <a:rPr lang="sl-SI" cap="none" dirty="0" smtClean="0"/>
              <a:t>: Z veseljem. Takoj pridem k tebi. Hvala, ker si poklicala.</a:t>
            </a:r>
            <a:endParaRPr lang="sl-SI" cap="none" dirty="0"/>
          </a:p>
          <a:p>
            <a:pPr marL="0" indent="0">
              <a:buNone/>
            </a:pPr>
            <a:r>
              <a:rPr lang="sl-SI" cap="none" dirty="0"/>
              <a:t>Nataša</a:t>
            </a:r>
            <a:r>
              <a:rPr lang="sl-SI" cap="none" dirty="0" smtClean="0"/>
              <a:t>: </a:t>
            </a:r>
            <a:r>
              <a:rPr lang="sl-SI" cap="none" dirty="0"/>
              <a:t>S</a:t>
            </a:r>
            <a:r>
              <a:rPr lang="sl-SI" cap="none" dirty="0" smtClean="0"/>
              <a:t>e vidiva. Čao.</a:t>
            </a:r>
            <a:endParaRPr lang="sl-SI" cap="none" dirty="0"/>
          </a:p>
          <a:p>
            <a:pPr marL="0" indent="0">
              <a:buNone/>
            </a:pPr>
            <a:r>
              <a:rPr lang="sl-SI" cap="none" dirty="0"/>
              <a:t>Polona</a:t>
            </a:r>
            <a:r>
              <a:rPr lang="sl-SI" cap="none" dirty="0" smtClean="0"/>
              <a:t>: Bajbaj.</a:t>
            </a:r>
            <a:endParaRPr lang="sl-SI" cap="none" dirty="0"/>
          </a:p>
          <a:p>
            <a:pPr marL="0" indent="0">
              <a:buNone/>
            </a:pPr>
            <a:endParaRPr lang="sl-SI" cap="none" dirty="0"/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4" name="Slika 3" descr="Telefonieren clipart 7 » Clipart St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65" y="1302067"/>
            <a:ext cx="1010920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Yespress | HD |ULTRA | Telefonieren Handy Clipart Pack #655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7" y="4092892"/>
            <a:ext cx="1254125" cy="107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665">
        <p:circle/>
      </p:transition>
    </mc:Choice>
    <mc:Fallback xmlns="">
      <p:transition spd="slow" advTm="266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258283"/>
          </a:xfrm>
          <a:noFill/>
        </p:spPr>
        <p:txBody>
          <a:bodyPr>
            <a:norm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Sedaj pa v zvezek zapiši primer telefonskega pogovora. </a:t>
            </a:r>
            <a:b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(npr. kliče te mami, kličeš prijatelja, da ti posodi zvezek, kličeš zdravnika, ker si zbolel…)</a:t>
            </a:r>
            <a:endParaRPr lang="sl-SI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 descr="Bitmoji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27" y="0"/>
            <a:ext cx="1832745" cy="181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Bitmoji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4" y="3892731"/>
            <a:ext cx="2812868" cy="26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393">
        <p:circle/>
      </p:transition>
    </mc:Choice>
    <mc:Fallback xmlns="">
      <p:transition spd="slow" advTm="273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|6.7|4.9|4.6|5|4.7|3.1|6.8"/>
</p:tagLst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1" ma:contentTypeDescription="Ustvari nov dokument." ma:contentTypeScope="" ma:versionID="1e4e78d90cc46047367582d19fa28a13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618ac5b486f09d19524a952fecb419ea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7E8332-6F5B-494D-9ADA-E46FB2929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4AA1A-D99A-46CE-8CCE-6B14DDDD9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65A568-03B4-4F0C-8898-B170449A4F96}">
  <ds:schemaRefs>
    <ds:schemaRef ds:uri="http://purl.org/dc/terms/"/>
    <ds:schemaRef ds:uri="http://schemas.openxmlformats.org/package/2006/metadata/core-properties"/>
    <ds:schemaRef ds:uri="http://purl.org/dc/dcmitype/"/>
    <ds:schemaRef ds:uri="270d480c-a46f-4e63-ba82-3f44907326a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596e59c-f164-4403-ba99-06c620c47c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113</TotalTime>
  <Words>312</Words>
  <Application>Microsoft Office PowerPoint</Application>
  <PresentationFormat>Širokozaslonsko</PresentationFormat>
  <Paragraphs>57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Tw Cen MT</vt:lpstr>
      <vt:lpstr>Wingdings</vt:lpstr>
      <vt:lpstr>Kapljica</vt:lpstr>
      <vt:lpstr>TELEFONSKI POGOVOR</vt:lpstr>
      <vt:lpstr>KAKO SE POGOVARJAMO PO TELEFONU?</vt:lpstr>
      <vt:lpstr>KAKO POTEKA TELEFONIRANJE?</vt:lpstr>
      <vt:lpstr>Pravila vljudnega pogovora</vt:lpstr>
      <vt:lpstr>Telefonski imenik</vt:lpstr>
      <vt:lpstr>Primer telefonskega pogovora</vt:lpstr>
      <vt:lpstr>  Sedaj pa v zvezek zapiši primer telefonskega pogovora.   (npr. kliče te mami, kličeš prijatelja, da ti posodi zvezek, kličeš zdravnika, ker si zbolel…)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TELEFONSKI POGOVOR</dc:title>
  <dc:creator>natasa</dc:creator>
  <cp:lastModifiedBy>Mateja Gorše</cp:lastModifiedBy>
  <cp:revision>15</cp:revision>
  <dcterms:created xsi:type="dcterms:W3CDTF">2020-04-07T12:02:58Z</dcterms:created>
  <dcterms:modified xsi:type="dcterms:W3CDTF">2020-04-08T07:48:27Z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0x010100D0E0179ACEFBD6478C9344175EC1BBB6</vt:lpwstr>
  </property>
</Properties>
</file>