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7" r:id="rId3"/>
    <p:sldId id="258" r:id="rId4"/>
    <p:sldId id="259" r:id="rId5"/>
    <p:sldId id="260" r:id="rId6"/>
    <p:sldId id="261" r:id="rId7"/>
    <p:sldId id="262" r:id="rId8"/>
    <p:sldId id="263" r:id="rId9"/>
    <p:sldId id="264" r:id="rId10"/>
    <p:sldId id="265" r:id="rId11"/>
    <p:sldId id="266" r:id="rId12"/>
    <p:sldId id="270" r:id="rId13"/>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5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Kliknite, če želite urediti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p>
        </p:txBody>
      </p:sp>
      <p:sp>
        <p:nvSpPr>
          <p:cNvPr id="4" name="Ograda datuma 3"/>
          <p:cNvSpPr>
            <a:spLocks noGrp="1"/>
          </p:cNvSpPr>
          <p:nvPr>
            <p:ph type="dt" sz="half" idx="10"/>
          </p:nvPr>
        </p:nvSpPr>
        <p:spPr/>
        <p:txBody>
          <a:bodyPr/>
          <a:lstStyle/>
          <a:p>
            <a:fld id="{B2469C71-852D-4381-8AE5-11461522958A}" type="datetimeFigureOut">
              <a:rPr lang="sl-SI" smtClean="0"/>
              <a:t>14. 04. 2020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2EC86CAB-28A7-4E27-A8AF-5B1CE12732B4}" type="slidenum">
              <a:rPr lang="sl-SI" smtClean="0"/>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B2469C71-852D-4381-8AE5-11461522958A}" type="datetimeFigureOut">
              <a:rPr lang="sl-SI" smtClean="0"/>
              <a:t>14. 04. 2020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2EC86CAB-28A7-4E27-A8AF-5B1CE12732B4}" type="slidenum">
              <a:rPr lang="sl-SI" smtClean="0"/>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Kliknite, če želite urediti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B2469C71-852D-4381-8AE5-11461522958A}" type="datetimeFigureOut">
              <a:rPr lang="sl-SI" smtClean="0"/>
              <a:t>14. 04. 2020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2EC86CAB-28A7-4E27-A8AF-5B1CE12732B4}" type="slidenum">
              <a:rPr lang="sl-SI" smtClean="0"/>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B2469C71-852D-4381-8AE5-11461522958A}" type="datetimeFigureOut">
              <a:rPr lang="sl-SI" smtClean="0"/>
              <a:t>14. 04. 2020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2EC86CAB-28A7-4E27-A8AF-5B1CE12732B4}" type="slidenum">
              <a:rPr lang="sl-SI" smtClean="0"/>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Kliknite, če želite urediti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če želite urediti sloge besedila matrice</a:t>
            </a:r>
          </a:p>
        </p:txBody>
      </p:sp>
      <p:sp>
        <p:nvSpPr>
          <p:cNvPr id="4" name="Ograda datuma 3"/>
          <p:cNvSpPr>
            <a:spLocks noGrp="1"/>
          </p:cNvSpPr>
          <p:nvPr>
            <p:ph type="dt" sz="half" idx="10"/>
          </p:nvPr>
        </p:nvSpPr>
        <p:spPr/>
        <p:txBody>
          <a:bodyPr/>
          <a:lstStyle/>
          <a:p>
            <a:fld id="{B2469C71-852D-4381-8AE5-11461522958A}" type="datetimeFigureOut">
              <a:rPr lang="sl-SI" smtClean="0"/>
              <a:t>14. 04. 2020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2EC86CAB-28A7-4E27-A8AF-5B1CE12732B4}" type="slidenum">
              <a:rPr lang="sl-SI" smtClean="0"/>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p:txBody>
          <a:bodyPr/>
          <a:lstStyle/>
          <a:p>
            <a:fld id="{B2469C71-852D-4381-8AE5-11461522958A}" type="datetimeFigureOut">
              <a:rPr lang="sl-SI" smtClean="0"/>
              <a:t>14. 04. 2020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2EC86CAB-28A7-4E27-A8AF-5B1CE12732B4}" type="slidenum">
              <a:rPr lang="sl-SI" smtClean="0"/>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Kliknite, če želite urediti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p:txBody>
          <a:bodyPr/>
          <a:lstStyle/>
          <a:p>
            <a:fld id="{B2469C71-852D-4381-8AE5-11461522958A}" type="datetimeFigureOut">
              <a:rPr lang="sl-SI" smtClean="0"/>
              <a:t>14. 04. 2020</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2EC86CAB-28A7-4E27-A8AF-5B1CE12732B4}" type="slidenum">
              <a:rPr lang="sl-SI" smtClean="0"/>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datuma 2"/>
          <p:cNvSpPr>
            <a:spLocks noGrp="1"/>
          </p:cNvSpPr>
          <p:nvPr>
            <p:ph type="dt" sz="half" idx="10"/>
          </p:nvPr>
        </p:nvSpPr>
        <p:spPr/>
        <p:txBody>
          <a:bodyPr/>
          <a:lstStyle/>
          <a:p>
            <a:fld id="{B2469C71-852D-4381-8AE5-11461522958A}" type="datetimeFigureOut">
              <a:rPr lang="sl-SI" smtClean="0"/>
              <a:t>14. 04. 2020</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2EC86CAB-28A7-4E27-A8AF-5B1CE12732B4}" type="slidenum">
              <a:rPr lang="sl-SI" smtClean="0"/>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B2469C71-852D-4381-8AE5-11461522958A}" type="datetimeFigureOut">
              <a:rPr lang="sl-SI" smtClean="0"/>
              <a:t>14. 04. 2020</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2EC86CAB-28A7-4E27-A8AF-5B1CE12732B4}" type="slidenum">
              <a:rPr lang="sl-SI" smtClean="0"/>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Kliknite, če želite urediti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4"/>
          <p:cNvSpPr>
            <a:spLocks noGrp="1"/>
          </p:cNvSpPr>
          <p:nvPr>
            <p:ph type="dt" sz="half" idx="10"/>
          </p:nvPr>
        </p:nvSpPr>
        <p:spPr/>
        <p:txBody>
          <a:bodyPr/>
          <a:lstStyle/>
          <a:p>
            <a:fld id="{B2469C71-852D-4381-8AE5-11461522958A}" type="datetimeFigureOut">
              <a:rPr lang="sl-SI" smtClean="0"/>
              <a:t>14. 04. 2020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2EC86CAB-28A7-4E27-A8AF-5B1CE12732B4}" type="slidenum">
              <a:rPr lang="sl-SI" smtClean="0"/>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Kliknite, če želite urediti slog naslova matrice</a:t>
            </a:r>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4"/>
          <p:cNvSpPr>
            <a:spLocks noGrp="1"/>
          </p:cNvSpPr>
          <p:nvPr>
            <p:ph type="dt" sz="half" idx="10"/>
          </p:nvPr>
        </p:nvSpPr>
        <p:spPr/>
        <p:txBody>
          <a:bodyPr/>
          <a:lstStyle/>
          <a:p>
            <a:fld id="{B2469C71-852D-4381-8AE5-11461522958A}" type="datetimeFigureOut">
              <a:rPr lang="sl-SI" smtClean="0"/>
              <a:t>14. 04. 2020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2EC86CAB-28A7-4E27-A8AF-5B1CE12732B4}" type="slidenum">
              <a:rPr lang="sl-SI" smtClean="0"/>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9C71-852D-4381-8AE5-11461522958A}" type="datetimeFigureOut">
              <a:rPr lang="sl-SI" smtClean="0"/>
              <a:t>14. 04. 2020</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C86CAB-28A7-4E27-A8AF-5B1CE12732B4}" type="slidenum">
              <a:rPr lang="sl-SI" smtClean="0"/>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0642811F-54E0-43C1-A1CE-B14F3EC7D6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 y="1700808"/>
            <a:ext cx="4081559" cy="5141546"/>
          </a:xfrm>
          <a:prstGeom prst="rect">
            <a:avLst/>
          </a:prstGeom>
        </p:spPr>
      </p:pic>
      <p:pic>
        <p:nvPicPr>
          <p:cNvPr id="5" name="Slika 4">
            <a:extLst>
              <a:ext uri="{FF2B5EF4-FFF2-40B4-BE49-F238E27FC236}">
                <a16:creationId xmlns:a16="http://schemas.microsoft.com/office/drawing/2014/main" id="{9A5AD7C4-175D-4A51-925F-5165E51575FE}"/>
              </a:ext>
            </a:extLst>
          </p:cNvPr>
          <p:cNvPicPr>
            <a:picLocks noChangeAspect="1"/>
          </p:cNvPicPr>
          <p:nvPr/>
        </p:nvPicPr>
        <p:blipFill>
          <a:blip r:embed="rId3"/>
          <a:stretch>
            <a:fillRect/>
          </a:stretch>
        </p:blipFill>
        <p:spPr>
          <a:xfrm>
            <a:off x="8028384" y="5589240"/>
            <a:ext cx="846705" cy="921490"/>
          </a:xfrm>
          <a:prstGeom prst="rect">
            <a:avLst/>
          </a:prstGeom>
        </p:spPr>
      </p:pic>
      <p:pic>
        <p:nvPicPr>
          <p:cNvPr id="7" name="Slika 6">
            <a:extLst>
              <a:ext uri="{FF2B5EF4-FFF2-40B4-BE49-F238E27FC236}">
                <a16:creationId xmlns:a16="http://schemas.microsoft.com/office/drawing/2014/main" id="{B60A4E9D-6318-4CF7-AF4F-F3687C91F417}"/>
              </a:ext>
            </a:extLst>
          </p:cNvPr>
          <p:cNvPicPr>
            <a:picLocks noChangeAspect="1"/>
          </p:cNvPicPr>
          <p:nvPr/>
        </p:nvPicPr>
        <p:blipFill>
          <a:blip r:embed="rId3"/>
          <a:stretch>
            <a:fillRect/>
          </a:stretch>
        </p:blipFill>
        <p:spPr>
          <a:xfrm>
            <a:off x="1331640" y="260648"/>
            <a:ext cx="846705" cy="921490"/>
          </a:xfrm>
          <a:prstGeom prst="rect">
            <a:avLst/>
          </a:prstGeom>
        </p:spPr>
      </p:pic>
      <p:pic>
        <p:nvPicPr>
          <p:cNvPr id="8" name="Slika 7">
            <a:extLst>
              <a:ext uri="{FF2B5EF4-FFF2-40B4-BE49-F238E27FC236}">
                <a16:creationId xmlns:a16="http://schemas.microsoft.com/office/drawing/2014/main" id="{A4194F33-E0FC-4B1C-BCD6-279498C8D3CA}"/>
              </a:ext>
            </a:extLst>
          </p:cNvPr>
          <p:cNvPicPr>
            <a:picLocks noChangeAspect="1"/>
          </p:cNvPicPr>
          <p:nvPr/>
        </p:nvPicPr>
        <p:blipFill>
          <a:blip r:embed="rId3"/>
          <a:stretch>
            <a:fillRect/>
          </a:stretch>
        </p:blipFill>
        <p:spPr>
          <a:xfrm flipH="1">
            <a:off x="341255" y="1077319"/>
            <a:ext cx="846705" cy="921490"/>
          </a:xfrm>
          <a:prstGeom prst="rect">
            <a:avLst/>
          </a:prstGeom>
        </p:spPr>
      </p:pic>
      <p:pic>
        <p:nvPicPr>
          <p:cNvPr id="9" name="Slika 8">
            <a:extLst>
              <a:ext uri="{FF2B5EF4-FFF2-40B4-BE49-F238E27FC236}">
                <a16:creationId xmlns:a16="http://schemas.microsoft.com/office/drawing/2014/main" id="{DF5B37AC-D507-44D5-ACD2-B8F31F3F85C3}"/>
              </a:ext>
            </a:extLst>
          </p:cNvPr>
          <p:cNvPicPr>
            <a:picLocks noChangeAspect="1"/>
          </p:cNvPicPr>
          <p:nvPr/>
        </p:nvPicPr>
        <p:blipFill>
          <a:blip r:embed="rId3"/>
          <a:stretch>
            <a:fillRect/>
          </a:stretch>
        </p:blipFill>
        <p:spPr>
          <a:xfrm rot="18255641">
            <a:off x="2213816" y="1156659"/>
            <a:ext cx="846705" cy="921490"/>
          </a:xfrm>
          <a:prstGeom prst="rect">
            <a:avLst/>
          </a:prstGeom>
        </p:spPr>
      </p:pic>
      <p:pic>
        <p:nvPicPr>
          <p:cNvPr id="10" name="Slika 9">
            <a:extLst>
              <a:ext uri="{FF2B5EF4-FFF2-40B4-BE49-F238E27FC236}">
                <a16:creationId xmlns:a16="http://schemas.microsoft.com/office/drawing/2014/main" id="{F1F0A585-B782-40E2-8D9E-2FFBD8850EAA}"/>
              </a:ext>
            </a:extLst>
          </p:cNvPr>
          <p:cNvPicPr>
            <a:picLocks noChangeAspect="1"/>
          </p:cNvPicPr>
          <p:nvPr/>
        </p:nvPicPr>
        <p:blipFill>
          <a:blip r:embed="rId3"/>
          <a:stretch>
            <a:fillRect/>
          </a:stretch>
        </p:blipFill>
        <p:spPr>
          <a:xfrm rot="20237251">
            <a:off x="3431041" y="836930"/>
            <a:ext cx="846705" cy="921490"/>
          </a:xfrm>
          <a:prstGeom prst="rect">
            <a:avLst/>
          </a:prstGeom>
        </p:spPr>
      </p:pic>
      <p:pic>
        <p:nvPicPr>
          <p:cNvPr id="6" name="Slika 5">
            <a:extLst>
              <a:ext uri="{FF2B5EF4-FFF2-40B4-BE49-F238E27FC236}">
                <a16:creationId xmlns:a16="http://schemas.microsoft.com/office/drawing/2014/main" id="{A6E49CA2-1B85-447F-9C2F-E439928BF47C}"/>
              </a:ext>
            </a:extLst>
          </p:cNvPr>
          <p:cNvPicPr>
            <a:picLocks noChangeAspect="1"/>
          </p:cNvPicPr>
          <p:nvPr/>
        </p:nvPicPr>
        <p:blipFill>
          <a:blip r:embed="rId3"/>
          <a:stretch>
            <a:fillRect/>
          </a:stretch>
        </p:blipFill>
        <p:spPr>
          <a:xfrm flipH="1">
            <a:off x="2698827" y="2461009"/>
            <a:ext cx="715151" cy="778317"/>
          </a:xfrm>
          <a:prstGeom prst="rect">
            <a:avLst/>
          </a:prstGeom>
        </p:spPr>
      </p:pic>
      <p:sp>
        <p:nvSpPr>
          <p:cNvPr id="11" name="PoljeZBesedilom 10">
            <a:extLst>
              <a:ext uri="{FF2B5EF4-FFF2-40B4-BE49-F238E27FC236}">
                <a16:creationId xmlns:a16="http://schemas.microsoft.com/office/drawing/2014/main" id="{456F568B-CE76-46C7-94D1-3C7068AF37C8}"/>
              </a:ext>
            </a:extLst>
          </p:cNvPr>
          <p:cNvSpPr txBox="1"/>
          <p:nvPr/>
        </p:nvSpPr>
        <p:spPr>
          <a:xfrm>
            <a:off x="4222432" y="724811"/>
            <a:ext cx="4373719" cy="5632311"/>
          </a:xfrm>
          <a:prstGeom prst="rect">
            <a:avLst/>
          </a:prstGeom>
          <a:noFill/>
        </p:spPr>
        <p:txBody>
          <a:bodyPr wrap="square" rtlCol="0">
            <a:spAutoFit/>
          </a:bodyPr>
          <a:lstStyle/>
          <a:p>
            <a:r>
              <a:rPr lang="en-US" sz="2400" b="1" dirty="0"/>
              <a:t>DRAGI ČEBELARJI!</a:t>
            </a:r>
          </a:p>
          <a:p>
            <a:endParaRPr lang="en-US" sz="2400" b="1" dirty="0"/>
          </a:p>
          <a:p>
            <a:r>
              <a:rPr lang="en-US" sz="2400" b="1" dirty="0"/>
              <a:t>NAŠE ČEBELICE SE NE OZIRAJO NA VIRUS IN PRIDNO OBISKUJEJO POMLADANSKE CVETOVE. POGLEJTE SI SLIKE IN POSKUŠAJTE UGANITI, ZA KATERE CVETKE GRE. UPAM, DA STE JIH NAŠLI (ALI PA JIH ŠE BOSTE) TUDI V NARAVI. </a:t>
            </a:r>
          </a:p>
          <a:p>
            <a:endParaRPr lang="en-US" sz="2400" b="1" dirty="0"/>
          </a:p>
          <a:p>
            <a:r>
              <a:rPr lang="en-US" sz="2400" b="1" dirty="0"/>
              <a:t>IMEJTE SE LEPO IN UPAM, DA SE KMALU SPET VIDIMO.</a:t>
            </a:r>
          </a:p>
          <a:p>
            <a:endParaRPr lang="en-US" sz="2400" b="1" dirty="0"/>
          </a:p>
          <a:p>
            <a:r>
              <a:rPr lang="en-US" sz="2400" b="1" dirty="0"/>
              <a:t>	UČITELJICA SANJA</a:t>
            </a:r>
            <a:endParaRPr lang="en-SI" sz="2400" b="1" dirty="0"/>
          </a:p>
        </p:txBody>
      </p:sp>
    </p:spTree>
    <p:extLst>
      <p:ext uri="{BB962C8B-B14F-4D97-AF65-F5344CB8AC3E}">
        <p14:creationId xmlns:p14="http://schemas.microsoft.com/office/powerpoint/2010/main" val="2914099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785786" y="571480"/>
            <a:ext cx="7643866" cy="5745639"/>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571472" y="500042"/>
            <a:ext cx="7929618" cy="5947214"/>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BA472DC2-A054-4148-B66F-637F443F95CF}"/>
              </a:ext>
            </a:extLst>
          </p:cNvPr>
          <p:cNvPicPr>
            <a:picLocks noChangeAspect="1"/>
          </p:cNvPicPr>
          <p:nvPr/>
        </p:nvPicPr>
        <p:blipFill>
          <a:blip r:embed="rId2"/>
          <a:stretch>
            <a:fillRect/>
          </a:stretch>
        </p:blipFill>
        <p:spPr>
          <a:xfrm>
            <a:off x="539552" y="332655"/>
            <a:ext cx="8136904" cy="6070893"/>
          </a:xfrm>
          <a:prstGeom prst="rect">
            <a:avLst/>
          </a:prstGeom>
        </p:spPr>
      </p:pic>
    </p:spTree>
    <p:extLst>
      <p:ext uri="{BB962C8B-B14F-4D97-AF65-F5344CB8AC3E}">
        <p14:creationId xmlns:p14="http://schemas.microsoft.com/office/powerpoint/2010/main" val="3860232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71472" y="428604"/>
            <a:ext cx="8096307" cy="607223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42910" y="357166"/>
            <a:ext cx="8072494" cy="606782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85720" y="214290"/>
            <a:ext cx="8215370" cy="614783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785786" y="571480"/>
            <a:ext cx="7715304" cy="5812196"/>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642910" y="571480"/>
            <a:ext cx="7786742" cy="5827079"/>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785786" y="500042"/>
            <a:ext cx="7858180" cy="5880538"/>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571472" y="500042"/>
            <a:ext cx="8001056" cy="5987457"/>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714348" y="500042"/>
            <a:ext cx="7786742" cy="5827079"/>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60</Words>
  <Application>Microsoft Office PowerPoint</Application>
  <PresentationFormat>Diaprojekcija na zaslonu (4:3)</PresentationFormat>
  <Paragraphs>7</Paragraphs>
  <Slides>12</Slides>
  <Notes>0</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12</vt:i4>
      </vt:variant>
    </vt:vector>
  </HeadingPairs>
  <TitlesOfParts>
    <vt:vector size="15" baseType="lpstr">
      <vt:lpstr>Arial</vt:lpstr>
      <vt:lpstr>Calibri</vt:lpstr>
      <vt:lpstr>Officeova tema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 1</dc:title>
  <dc:creator>SanjaHP</dc:creator>
  <cp:lastModifiedBy>Sanja Šikovec</cp:lastModifiedBy>
  <cp:revision>3</cp:revision>
  <dcterms:created xsi:type="dcterms:W3CDTF">2012-03-22T19:38:46Z</dcterms:created>
  <dcterms:modified xsi:type="dcterms:W3CDTF">2020-04-14T14:30:40Z</dcterms:modified>
</cp:coreProperties>
</file>