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5" r:id="rId14"/>
    <p:sldId id="266" r:id="rId15"/>
    <p:sldId id="268" r:id="rId16"/>
    <p:sldId id="269" r:id="rId17"/>
    <p:sldId id="271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741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280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853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530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829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377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3793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930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77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951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559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D2A13-834C-4687-9C5A-317E343A4FF5}" type="datetimeFigureOut">
              <a:rPr lang="sl-SI" smtClean="0"/>
              <a:t>15. 10. 2020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B7BEC-D232-4A3A-9420-96189E81376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89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ucbeniki.sio.si/fizika8/217/index3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LwotaWIRsiA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38503"/>
          <a:stretch/>
        </p:blipFill>
        <p:spPr>
          <a:xfrm>
            <a:off x="41451" y="54864"/>
            <a:ext cx="5578299" cy="680313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750" y="1928812"/>
            <a:ext cx="6572250" cy="49291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b="38271"/>
          <a:stretch/>
        </p:blipFill>
        <p:spPr>
          <a:xfrm>
            <a:off x="5619750" y="-33556"/>
            <a:ext cx="6529959" cy="2895746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SILE NA KLANCU</a:t>
            </a:r>
            <a:endParaRPr lang="sl-SI" sz="8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4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54517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KLA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18145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20319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1142999"/>
            <a:ext cx="6858000" cy="914399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25456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507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KLA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39369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3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400349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543" y="2278268"/>
            <a:ext cx="5830113" cy="3486636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363824" y="194522"/>
            <a:ext cx="74501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000" dirty="0" smtClean="0"/>
              <a:t>RAZSTAVLJANJE TEŽE IN SILE PODLAGE NA KLANCU</a:t>
            </a:r>
            <a:endParaRPr lang="sl-SI" sz="4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5843310" y="1924325"/>
            <a:ext cx="644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/>
              <a:t>F</a:t>
            </a:r>
            <a:r>
              <a:rPr lang="sl-SI" sz="4000" baseline="-25000" dirty="0" err="1"/>
              <a:t>n</a:t>
            </a:r>
            <a:endParaRPr lang="sl-SI" sz="40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4856814" y="1621026"/>
            <a:ext cx="7045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/>
              <a:t>F</a:t>
            </a:r>
            <a:r>
              <a:rPr lang="sl-SI" sz="4000" baseline="-25000" dirty="0" err="1"/>
              <a:t>p</a:t>
            </a:r>
            <a:endParaRPr lang="sl-SI" sz="4000" dirty="0"/>
          </a:p>
          <a:p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034853" y="3692965"/>
            <a:ext cx="7045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 smtClean="0"/>
              <a:t>F</a:t>
            </a:r>
            <a:r>
              <a:rPr lang="sl-SI" sz="4000" baseline="-25000" dirty="0" err="1" smtClean="0"/>
              <a:t>l</a:t>
            </a:r>
            <a:endParaRPr lang="sl-SI" sz="4000" dirty="0"/>
          </a:p>
          <a:p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135618" y="3213672"/>
            <a:ext cx="7045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 smtClean="0"/>
              <a:t>F</a:t>
            </a:r>
            <a:r>
              <a:rPr lang="sl-SI" sz="4000" baseline="-25000" dirty="0" err="1" smtClean="0"/>
              <a:t>d</a:t>
            </a:r>
            <a:endParaRPr lang="sl-SI" sz="4000" dirty="0"/>
          </a:p>
          <a:p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4152277" y="5133962"/>
            <a:ext cx="7045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 smtClean="0"/>
              <a:t>F</a:t>
            </a:r>
            <a:r>
              <a:rPr lang="sl-SI" sz="4000" baseline="-25000" dirty="0" err="1" smtClean="0"/>
              <a:t>s</a:t>
            </a:r>
            <a:endParaRPr lang="sl-SI" sz="4000" dirty="0"/>
          </a:p>
          <a:p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5561351" y="5370239"/>
            <a:ext cx="7045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err="1" smtClean="0"/>
              <a:t>F</a:t>
            </a:r>
            <a:r>
              <a:rPr lang="sl-SI" sz="4000" baseline="-25000" dirty="0" err="1" smtClean="0"/>
              <a:t>g</a:t>
            </a:r>
            <a:endParaRPr lang="sl-SI" sz="4000" dirty="0"/>
          </a:p>
          <a:p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6957579" y="1571613"/>
            <a:ext cx="533453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Ravnovesje sil na klancu</a:t>
            </a:r>
          </a:p>
          <a:p>
            <a:pPr algn="ctr"/>
            <a:r>
              <a:rPr lang="sl-SI" sz="4000" dirty="0" err="1" smtClean="0"/>
              <a:t>F</a:t>
            </a:r>
            <a:r>
              <a:rPr lang="sl-SI" sz="4000" baseline="-25000" dirty="0" err="1" smtClean="0"/>
              <a:t>p</a:t>
            </a:r>
            <a:r>
              <a:rPr lang="sl-SI" sz="4000" dirty="0" smtClean="0"/>
              <a:t> = </a:t>
            </a:r>
            <a:r>
              <a:rPr lang="sl-SI" sz="4000" dirty="0" err="1" smtClean="0"/>
              <a:t>F</a:t>
            </a:r>
            <a:r>
              <a:rPr lang="sl-SI" sz="4000" baseline="-25000" dirty="0" err="1" smtClean="0"/>
              <a:t>g</a:t>
            </a:r>
            <a:r>
              <a:rPr lang="sl-SI" sz="4000" dirty="0" smtClean="0"/>
              <a:t>=………</a:t>
            </a:r>
          </a:p>
          <a:p>
            <a:pPr algn="ctr"/>
            <a:r>
              <a:rPr lang="sl-SI" sz="4000" dirty="0" err="1" smtClean="0"/>
              <a:t>F</a:t>
            </a:r>
            <a:r>
              <a:rPr lang="sl-SI" sz="4000" baseline="-25000" dirty="0" err="1" smtClean="0"/>
              <a:t>n</a:t>
            </a:r>
            <a:r>
              <a:rPr lang="sl-SI" sz="4000" dirty="0" smtClean="0"/>
              <a:t> = </a:t>
            </a:r>
            <a:r>
              <a:rPr lang="sl-SI" sz="4000" dirty="0" err="1" smtClean="0"/>
              <a:t>F</a:t>
            </a:r>
            <a:r>
              <a:rPr lang="sl-SI" sz="4000" baseline="-25000" dirty="0" err="1" smtClean="0"/>
              <a:t>s</a:t>
            </a:r>
            <a:r>
              <a:rPr lang="sl-SI" sz="4000" dirty="0" smtClean="0"/>
              <a:t>=………</a:t>
            </a:r>
          </a:p>
          <a:p>
            <a:pPr algn="ctr"/>
            <a:r>
              <a:rPr lang="sl-SI" sz="4000" dirty="0" err="1" smtClean="0"/>
              <a:t>F</a:t>
            </a:r>
            <a:r>
              <a:rPr lang="sl-SI" sz="4000" baseline="-25000" dirty="0" err="1" smtClean="0"/>
              <a:t>l</a:t>
            </a:r>
            <a:r>
              <a:rPr lang="sl-SI" sz="4000" dirty="0" smtClean="0"/>
              <a:t> = </a:t>
            </a:r>
            <a:r>
              <a:rPr lang="sl-SI" sz="4000" dirty="0" err="1" smtClean="0"/>
              <a:t>F</a:t>
            </a:r>
            <a:r>
              <a:rPr lang="sl-SI" sz="4000" baseline="-25000" dirty="0" err="1" smtClean="0"/>
              <a:t>d</a:t>
            </a:r>
            <a:r>
              <a:rPr lang="sl-SI" sz="4000" dirty="0" smtClean="0"/>
              <a:t>=……..</a:t>
            </a:r>
          </a:p>
          <a:p>
            <a:pPr algn="ctr"/>
            <a:endParaRPr lang="sl-SI" sz="4000" dirty="0"/>
          </a:p>
          <a:p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407201" y="1494505"/>
            <a:ext cx="23883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m = ………</a:t>
            </a:r>
          </a:p>
          <a:p>
            <a:endParaRPr lang="sl-SI" sz="4000" dirty="0" smtClean="0"/>
          </a:p>
          <a:p>
            <a:r>
              <a:rPr lang="sl-SI" sz="4000" dirty="0" err="1" smtClean="0"/>
              <a:t>F</a:t>
            </a:r>
            <a:r>
              <a:rPr lang="sl-SI" sz="4000" baseline="-25000" dirty="0" err="1" smtClean="0"/>
              <a:t>g</a:t>
            </a:r>
            <a:r>
              <a:rPr lang="sl-SI" sz="4000" baseline="-25000" dirty="0" smtClean="0"/>
              <a:t>  </a:t>
            </a:r>
            <a:r>
              <a:rPr lang="sl-SI" sz="4000" dirty="0" smtClean="0"/>
              <a:t>= ………</a:t>
            </a:r>
          </a:p>
          <a:p>
            <a:endParaRPr lang="sl-SI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sl-SI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……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09059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20" y="1005840"/>
            <a:ext cx="10408920" cy="585216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363824" y="194522"/>
            <a:ext cx="745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RAZSTAVLJANJE TEŽE NA KLANCU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28178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398" y="745760"/>
            <a:ext cx="10148697" cy="57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1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253" y="1047705"/>
            <a:ext cx="7731251" cy="5810295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363824" y="194522"/>
            <a:ext cx="745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RAZSTAVLJANJE TEŽE NA KLANCU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59477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1142999"/>
            <a:ext cx="6858000" cy="914399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16717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287709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KLA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5140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1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36168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1142999"/>
            <a:ext cx="6858000" cy="914399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34780" y="389744"/>
            <a:ext cx="2213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 smtClean="0"/>
              <a:t>2 KLADA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6396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73</Words>
  <Application>Microsoft Office PowerPoint</Application>
  <PresentationFormat>Širokozaslonsko</PresentationFormat>
  <Paragraphs>31</Paragraphs>
  <Slides>17</Slides>
  <Notes>0</Notes>
  <HiddenSlides>0</HiddenSlides>
  <MMClips>3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Officeova tema</vt:lpstr>
      <vt:lpstr>SILE NA KLANCU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SILE NA KLANCU</dc:title>
  <dc:creator>Angela</dc:creator>
  <cp:lastModifiedBy>Angela</cp:lastModifiedBy>
  <cp:revision>8</cp:revision>
  <dcterms:created xsi:type="dcterms:W3CDTF">2020-10-15T08:44:58Z</dcterms:created>
  <dcterms:modified xsi:type="dcterms:W3CDTF">2020-10-15T09:44:26Z</dcterms:modified>
</cp:coreProperties>
</file>