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1" name="Ograda datum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slik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grada naslova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1" name="Ograda besedila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7" name="Ograda datum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65AF376-7B7F-4EC0-B729-B9BE2B9B9FA7}" type="datetimeFigureOut">
              <a:rPr lang="sl-SI" smtClean="0"/>
              <a:t>30.3.2016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3710DFB-5071-40DA-93B0-487C5370DAA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sz="5400" dirty="0" err="1" smtClean="0"/>
              <a:t>EXPRESSing</a:t>
            </a:r>
            <a:r>
              <a:rPr lang="sl-SI" sz="5400" dirty="0" smtClean="0"/>
              <a:t> </a:t>
            </a:r>
            <a:r>
              <a:rPr lang="sl-SI" sz="5400" dirty="0" err="1" smtClean="0"/>
              <a:t>the</a:t>
            </a:r>
            <a:r>
              <a:rPr lang="sl-SI" sz="5400" dirty="0" smtClean="0"/>
              <a:t> </a:t>
            </a:r>
            <a:r>
              <a:rPr lang="sl-SI" sz="5400" dirty="0" err="1" smtClean="0"/>
              <a:t>future</a:t>
            </a:r>
            <a:endParaRPr lang="sl-SI" sz="5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800" dirty="0" smtClean="0"/>
              <a:t>IZRAŽAMO PRIHODNOST</a:t>
            </a:r>
            <a:endParaRPr lang="sl-SI" sz="2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79512" y="71822"/>
          <a:ext cx="8676456" cy="6786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174"/>
                <a:gridCol w="2483258"/>
                <a:gridCol w="2505111"/>
                <a:gridCol w="2282913"/>
              </a:tblGrid>
              <a:tr h="446338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WILL FUTURE</a:t>
                      </a:r>
                      <a:endParaRPr lang="sl-SI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GOING TO FUTURE</a:t>
                      </a:r>
                      <a:endParaRPr lang="sl-SI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</a:rPr>
                        <a:t>PRES. CONTINUOUS</a:t>
                      </a:r>
                      <a:endParaRPr lang="sl-SI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70312">
                <a:tc>
                  <a:txBody>
                    <a:bodyPr/>
                    <a:lstStyle/>
                    <a:p>
                      <a:pPr algn="ctr"/>
                      <a:r>
                        <a:rPr lang="sl-SI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FUTURE IN GENERAL</a:t>
                      </a:r>
                    </a:p>
                    <a:p>
                      <a:pPr algn="ctr"/>
                      <a:r>
                        <a:rPr lang="sl-SI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(dejstva)</a:t>
                      </a:r>
                      <a:endParaRPr lang="sl-SI" b="1" dirty="0">
                        <a:solidFill>
                          <a:srgbClr val="7030A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700" noProof="0" smtClean="0"/>
                        <a:t> </a:t>
                      </a:r>
                      <a:r>
                        <a:rPr kumimoji="0" lang="en-GB" sz="1700" u="sng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will be </a:t>
                      </a:r>
                      <a:r>
                        <a:rPr kumimoji="0" lang="en-GB" sz="1700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16 next year.</a:t>
                      </a:r>
                    </a:p>
                    <a:p>
                      <a:r>
                        <a:rPr kumimoji="0" lang="en-GB" sz="1700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We</a:t>
                      </a:r>
                      <a:r>
                        <a:rPr kumimoji="0" lang="en-GB" sz="1700" u="sng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’ll run out of </a:t>
                      </a:r>
                      <a:r>
                        <a:rPr kumimoji="0" lang="en-GB" sz="1700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petrol </a:t>
                      </a:r>
                    </a:p>
                    <a:p>
                      <a:r>
                        <a:rPr kumimoji="0" lang="en-GB" sz="1700" kern="1200" noProof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in 50 years’ time.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</a:tr>
              <a:tr h="2857526">
                <a:tc>
                  <a:txBody>
                    <a:bodyPr/>
                    <a:lstStyle/>
                    <a:p>
                      <a:pPr algn="ctr"/>
                      <a:r>
                        <a:rPr lang="sl-SI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INTENTION</a:t>
                      </a:r>
                    </a:p>
                    <a:p>
                      <a:pPr algn="ctr"/>
                      <a:r>
                        <a:rPr lang="sl-SI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(namera)</a:t>
                      </a:r>
                      <a:endParaRPr lang="sl-SI" b="1" dirty="0">
                        <a:solidFill>
                          <a:srgbClr val="7030A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GB" sz="1700" i="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Look at the old Mrs </a:t>
                      </a:r>
                    </a:p>
                    <a:p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Black carrying her   </a:t>
                      </a:r>
                    </a:p>
                    <a:p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shopping bags home.</a:t>
                      </a:r>
                    </a:p>
                    <a:p>
                      <a:endParaRPr kumimoji="0" lang="en-GB" sz="5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B: </a:t>
                      </a:r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Poor old lady.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I</a:t>
                      </a:r>
                      <a:r>
                        <a:rPr kumimoji="0" lang="en-GB" sz="1700" u="sng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’ll help </a:t>
                      </a:r>
                      <a:r>
                        <a:rPr kumimoji="0" lang="en-GB" sz="1700" u="sng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her carry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them upstairs.</a:t>
                      </a:r>
                    </a:p>
                    <a:p>
                      <a:endParaRPr kumimoji="0" lang="en-GB" sz="17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* ODLOČITEV V TRENUTKU GOVORA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A: There’s no milk  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  in the fridge.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B: </a:t>
                      </a:r>
                      <a:r>
                        <a:rPr kumimoji="0" lang="en-GB" sz="1700" i="1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Oh, I know. 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I</a:t>
                      </a:r>
                      <a:r>
                        <a:rPr kumimoji="0" lang="en-GB" sz="1700" u="sng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’m going to buy 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some, </a:t>
                      </a:r>
                      <a:r>
                        <a:rPr kumimoji="0" lang="en-GB" sz="1700" i="1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I’ve got it on </a:t>
                      </a:r>
                    </a:p>
                    <a:p>
                      <a:r>
                        <a:rPr kumimoji="0" lang="en-GB" sz="1700" i="1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my shopping list.</a:t>
                      </a:r>
                    </a:p>
                    <a:p>
                      <a:endParaRPr kumimoji="0" lang="en-GB" sz="1900" kern="1200" baseline="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* NAMERAVAM ŽE OD PREJ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i="1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Tomorrow at 10am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Ted and Tina</a:t>
                      </a:r>
                    </a:p>
                    <a:p>
                      <a:r>
                        <a:rPr kumimoji="0" lang="en-GB" sz="1700" u="sng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are travelling </a:t>
                      </a:r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to </a:t>
                      </a:r>
                    </a:p>
                    <a:p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Egypt. They</a:t>
                      </a:r>
                      <a:r>
                        <a:rPr kumimoji="0" lang="en-GB" sz="1700" u="sng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’re visiting</a:t>
                      </a:r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l-SI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en-GB" sz="1700" kern="1200" baseline="0" noProof="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airo</a:t>
                      </a:r>
                      <a:r>
                        <a:rPr kumimoji="0" lang="en-GB" sz="1700" kern="1200" baseline="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and the Great Pyramids</a:t>
                      </a:r>
                      <a:r>
                        <a:rPr lang="en-GB" baseline="0" noProof="0" dirty="0" smtClean="0"/>
                        <a:t>.</a:t>
                      </a:r>
                    </a:p>
                    <a:p>
                      <a:endParaRPr lang="en-GB" sz="1500" baseline="0" noProof="0" dirty="0" smtClean="0"/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* DOGOVORI, URNIKI POTOVANJ…</a:t>
                      </a:r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GB" sz="1700" b="1" kern="1200" noProof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pogosto</a:t>
                      </a:r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700" b="1" kern="1200" noProof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točen</a:t>
                      </a:r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700" b="1" kern="1200" noProof="0" dirty="0" err="1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čas</a:t>
                      </a:r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  <a:tr h="2188334">
                <a:tc>
                  <a:txBody>
                    <a:bodyPr/>
                    <a:lstStyle/>
                    <a:p>
                      <a:pPr algn="ctr"/>
                      <a:r>
                        <a:rPr lang="sl-SI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PREDICTION</a:t>
                      </a:r>
                    </a:p>
                    <a:p>
                      <a:pPr algn="ctr"/>
                      <a:r>
                        <a:rPr lang="sl-SI" sz="1500" b="1" dirty="0" smtClean="0">
                          <a:solidFill>
                            <a:srgbClr val="7030A0"/>
                          </a:solidFill>
                          <a:latin typeface="Arial Narrow" pitchFamily="34" charset="0"/>
                        </a:rPr>
                        <a:t>(predvidevanje)</a:t>
                      </a:r>
                      <a:endParaRPr lang="sl-SI" sz="1500" b="1" dirty="0">
                        <a:solidFill>
                          <a:srgbClr val="7030A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A: Give Mandy some 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soup, she must be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hungry.</a:t>
                      </a:r>
                    </a:p>
                    <a:p>
                      <a:endParaRPr kumimoji="0" lang="en-GB" sz="5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B: </a:t>
                      </a:r>
                      <a:r>
                        <a:rPr kumimoji="0" lang="en-GB" sz="1700" kern="1200" noProof="0" dirty="0" err="1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Hm</a:t>
                      </a:r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 think  </a:t>
                      </a:r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she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en-GB" sz="1700" u="sng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won’t like </a:t>
                      </a:r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it.</a:t>
                      </a:r>
                    </a:p>
                    <a:p>
                      <a:endParaRPr kumimoji="0" lang="en-GB" sz="17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* MNENJE,</a:t>
                      </a:r>
                      <a:r>
                        <a:rPr kumimoji="0" lang="en-GB" sz="1700" b="1" kern="1200" baseline="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PREDVIDEVANJE BREZ DOKAZA</a:t>
                      </a:r>
                      <a:endParaRPr kumimoji="0" lang="en-GB" sz="17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700" i="1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Wow, look at those dark heavy clouds coming here. </a:t>
                      </a:r>
                    </a:p>
                    <a:p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It</a:t>
                      </a:r>
                      <a:r>
                        <a:rPr kumimoji="0" lang="en-GB" sz="1700" u="sng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’s going to rain </a:t>
                      </a:r>
                      <a:r>
                        <a:rPr kumimoji="0" lang="en-GB" sz="1700" kern="1200" noProof="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any time.</a:t>
                      </a:r>
                    </a:p>
                    <a:p>
                      <a:endParaRPr kumimoji="0" lang="en-GB" sz="2000" kern="1200" noProof="0" dirty="0" smtClean="0">
                        <a:solidFill>
                          <a:schemeClr val="dk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GB" sz="1700" b="1" kern="1200" noProof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* PREDVIDEVAM S KONKRETNIM DOKAZOM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zkošno">
  <a:themeElements>
    <a:clrScheme name="Razkošn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Razkošn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Razkošn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206</Words>
  <Application>Microsoft Office PowerPoint</Application>
  <PresentationFormat>Diaprojekcija na zaslonu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Razkošno</vt:lpstr>
      <vt:lpstr>EXPRESSing the future</vt:lpstr>
      <vt:lpstr>Diapozitiv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the future</dc:title>
  <dc:creator>uporabnik</dc:creator>
  <cp:lastModifiedBy>uporabnik</cp:lastModifiedBy>
  <cp:revision>10</cp:revision>
  <dcterms:created xsi:type="dcterms:W3CDTF">2016-03-30T10:11:53Z</dcterms:created>
  <dcterms:modified xsi:type="dcterms:W3CDTF">2016-03-30T10:57:52Z</dcterms:modified>
</cp:coreProperties>
</file>