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Quicksand" panose="020B0604020202020204" charset="-18"/>
      <p:regular r:id="rId15"/>
      <p:bold r:id="rId16"/>
    </p:embeddedFont>
    <p:embeddedFont>
      <p:font typeface="Handle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96193F-AA72-451F-9B54-393878BB3CC4}">
  <a:tblStyle styleId="{5096193F-AA72-451F-9B54-393878BB3C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fd1a1cabf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fd1a1cabf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fd1a1cabf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fd1a1cabf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fd1a1cabf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fd1a1cabf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fd1a1cabf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fd1a1cabf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a110eab2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a110eab2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110eab26a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110eab26a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168fe4866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168fe4866_3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82888" y="879150"/>
            <a:ext cx="5578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6100"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82912" y="2840875"/>
            <a:ext cx="55782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12375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2898" y="1123746"/>
            <a:ext cx="711084" cy="1341599"/>
          </a:xfrm>
          <a:custGeom>
            <a:avLst/>
            <a:gdLst/>
            <a:ahLst/>
            <a:cxnLst/>
            <a:rect l="l" t="t" r="r" b="b"/>
            <a:pathLst>
              <a:path w="35859" h="67655" extrusionOk="0">
                <a:moveTo>
                  <a:pt x="35859" y="0"/>
                </a:moveTo>
                <a:lnTo>
                  <a:pt x="0" y="20406"/>
                </a:lnTo>
                <a:lnTo>
                  <a:pt x="35859" y="67654"/>
                </a:lnTo>
                <a:lnTo>
                  <a:pt x="35859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99572" y="1544227"/>
            <a:ext cx="244425" cy="218646"/>
          </a:xfrm>
          <a:custGeom>
            <a:avLst/>
            <a:gdLst/>
            <a:ahLst/>
            <a:cxnLst/>
            <a:rect l="l" t="t" r="r" b="b"/>
            <a:pathLst>
              <a:path w="12326" h="11026" extrusionOk="0">
                <a:moveTo>
                  <a:pt x="12326" y="1"/>
                </a:moveTo>
                <a:lnTo>
                  <a:pt x="0" y="7875"/>
                </a:lnTo>
                <a:lnTo>
                  <a:pt x="2808" y="11025"/>
                </a:lnTo>
                <a:lnTo>
                  <a:pt x="12326" y="3790"/>
                </a:lnTo>
                <a:lnTo>
                  <a:pt x="12326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014094" y="1742034"/>
            <a:ext cx="129906" cy="163419"/>
          </a:xfrm>
          <a:custGeom>
            <a:avLst/>
            <a:gdLst/>
            <a:ahLst/>
            <a:cxnLst/>
            <a:rect l="l" t="t" r="r" b="b"/>
            <a:pathLst>
              <a:path w="6551" h="8241" extrusionOk="0">
                <a:moveTo>
                  <a:pt x="6551" y="0"/>
                </a:moveTo>
                <a:lnTo>
                  <a:pt x="0" y="4657"/>
                </a:lnTo>
                <a:lnTo>
                  <a:pt x="2511" y="8240"/>
                </a:lnTo>
                <a:lnTo>
                  <a:pt x="6551" y="4588"/>
                </a:lnTo>
                <a:lnTo>
                  <a:pt x="6551" y="0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46097" y="1804956"/>
            <a:ext cx="497892" cy="731905"/>
          </a:xfrm>
          <a:custGeom>
            <a:avLst/>
            <a:gdLst/>
            <a:ahLst/>
            <a:cxnLst/>
            <a:rect l="l" t="t" r="r" b="b"/>
            <a:pathLst>
              <a:path w="25108" h="36909" extrusionOk="0">
                <a:moveTo>
                  <a:pt x="0" y="0"/>
                </a:moveTo>
                <a:lnTo>
                  <a:pt x="685" y="4748"/>
                </a:lnTo>
                <a:lnTo>
                  <a:pt x="708" y="2876"/>
                </a:lnTo>
                <a:lnTo>
                  <a:pt x="25108" y="36909"/>
                </a:lnTo>
                <a:lnTo>
                  <a:pt x="25108" y="3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48649" y="4419105"/>
            <a:ext cx="2767207" cy="706939"/>
          </a:xfrm>
          <a:custGeom>
            <a:avLst/>
            <a:gdLst/>
            <a:ahLst/>
            <a:cxnLst/>
            <a:rect l="l" t="t" r="r" b="b"/>
            <a:pathLst>
              <a:path w="80483" h="20561" extrusionOk="0">
                <a:moveTo>
                  <a:pt x="74457" y="1"/>
                </a:moveTo>
                <a:cubicBezTo>
                  <a:pt x="72434" y="1"/>
                  <a:pt x="70305" y="93"/>
                  <a:pt x="68112" y="315"/>
                </a:cubicBezTo>
                <a:cubicBezTo>
                  <a:pt x="66696" y="452"/>
                  <a:pt x="65213" y="657"/>
                  <a:pt x="63729" y="931"/>
                </a:cubicBezTo>
                <a:cubicBezTo>
                  <a:pt x="58434" y="1890"/>
                  <a:pt x="52910" y="3716"/>
                  <a:pt x="47729" y="6866"/>
                </a:cubicBezTo>
                <a:cubicBezTo>
                  <a:pt x="43803" y="9285"/>
                  <a:pt x="40288" y="11340"/>
                  <a:pt x="37046" y="13051"/>
                </a:cubicBezTo>
                <a:cubicBezTo>
                  <a:pt x="36499" y="13371"/>
                  <a:pt x="35951" y="13645"/>
                  <a:pt x="35403" y="13919"/>
                </a:cubicBezTo>
                <a:cubicBezTo>
                  <a:pt x="35106" y="14079"/>
                  <a:pt x="34809" y="14216"/>
                  <a:pt x="34536" y="14375"/>
                </a:cubicBezTo>
                <a:cubicBezTo>
                  <a:pt x="33531" y="14855"/>
                  <a:pt x="32550" y="15334"/>
                  <a:pt x="31591" y="15768"/>
                </a:cubicBezTo>
                <a:cubicBezTo>
                  <a:pt x="28167" y="17320"/>
                  <a:pt x="24995" y="18438"/>
                  <a:pt x="21845" y="19123"/>
                </a:cubicBezTo>
                <a:cubicBezTo>
                  <a:pt x="21160" y="19283"/>
                  <a:pt x="20452" y="19420"/>
                  <a:pt x="19745" y="19534"/>
                </a:cubicBezTo>
                <a:cubicBezTo>
                  <a:pt x="17647" y="19883"/>
                  <a:pt x="15565" y="20051"/>
                  <a:pt x="13402" y="20051"/>
                </a:cubicBezTo>
                <a:cubicBezTo>
                  <a:pt x="13023" y="20051"/>
                  <a:pt x="12642" y="20046"/>
                  <a:pt x="12258" y="20036"/>
                </a:cubicBezTo>
                <a:cubicBezTo>
                  <a:pt x="8606" y="19899"/>
                  <a:pt x="4749" y="19328"/>
                  <a:pt x="343" y="18278"/>
                </a:cubicBezTo>
                <a:cubicBezTo>
                  <a:pt x="329" y="18276"/>
                  <a:pt x="315" y="18275"/>
                  <a:pt x="301" y="18275"/>
                </a:cubicBezTo>
                <a:cubicBezTo>
                  <a:pt x="179" y="18275"/>
                  <a:pt x="65" y="18361"/>
                  <a:pt x="24" y="18484"/>
                </a:cubicBezTo>
                <a:cubicBezTo>
                  <a:pt x="1" y="18621"/>
                  <a:pt x="92" y="18758"/>
                  <a:pt x="229" y="18803"/>
                </a:cubicBezTo>
                <a:cubicBezTo>
                  <a:pt x="4749" y="19876"/>
                  <a:pt x="8743" y="20447"/>
                  <a:pt x="12441" y="20538"/>
                </a:cubicBezTo>
                <a:cubicBezTo>
                  <a:pt x="12829" y="20538"/>
                  <a:pt x="13194" y="20561"/>
                  <a:pt x="13559" y="20561"/>
                </a:cubicBezTo>
                <a:cubicBezTo>
                  <a:pt x="15750" y="20561"/>
                  <a:pt x="17850" y="20378"/>
                  <a:pt x="19905" y="20036"/>
                </a:cubicBezTo>
                <a:cubicBezTo>
                  <a:pt x="20612" y="19922"/>
                  <a:pt x="21320" y="19808"/>
                  <a:pt x="22004" y="19648"/>
                </a:cubicBezTo>
                <a:cubicBezTo>
                  <a:pt x="25337" y="18918"/>
                  <a:pt x="28624" y="17753"/>
                  <a:pt x="32070" y="16179"/>
                </a:cubicBezTo>
                <a:cubicBezTo>
                  <a:pt x="32869" y="15813"/>
                  <a:pt x="33645" y="15448"/>
                  <a:pt x="34444" y="15037"/>
                </a:cubicBezTo>
                <a:cubicBezTo>
                  <a:pt x="34946" y="14786"/>
                  <a:pt x="35449" y="14535"/>
                  <a:pt x="35974" y="14261"/>
                </a:cubicBezTo>
                <a:cubicBezTo>
                  <a:pt x="36636" y="13919"/>
                  <a:pt x="37320" y="13554"/>
                  <a:pt x="38005" y="13188"/>
                </a:cubicBezTo>
                <a:cubicBezTo>
                  <a:pt x="41086" y="11499"/>
                  <a:pt x="44373" y="9559"/>
                  <a:pt x="48025" y="7322"/>
                </a:cubicBezTo>
                <a:cubicBezTo>
                  <a:pt x="53070" y="4241"/>
                  <a:pt x="58457" y="2438"/>
                  <a:pt x="63661" y="1479"/>
                </a:cubicBezTo>
                <a:cubicBezTo>
                  <a:pt x="65144" y="1205"/>
                  <a:pt x="66628" y="1000"/>
                  <a:pt x="68066" y="863"/>
                </a:cubicBezTo>
                <a:cubicBezTo>
                  <a:pt x="70274" y="630"/>
                  <a:pt x="72418" y="532"/>
                  <a:pt x="74452" y="532"/>
                </a:cubicBezTo>
                <a:cubicBezTo>
                  <a:pt x="76602" y="532"/>
                  <a:pt x="78630" y="641"/>
                  <a:pt x="80483" y="817"/>
                </a:cubicBezTo>
                <a:lnTo>
                  <a:pt x="80483" y="269"/>
                </a:lnTo>
                <a:cubicBezTo>
                  <a:pt x="78627" y="105"/>
                  <a:pt x="76602" y="1"/>
                  <a:pt x="74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3863" y="2402385"/>
            <a:ext cx="820032" cy="916612"/>
          </a:xfrm>
          <a:custGeom>
            <a:avLst/>
            <a:gdLst/>
            <a:ahLst/>
            <a:cxnLst/>
            <a:rect l="l" t="t" r="r" b="b"/>
            <a:pathLst>
              <a:path w="27323" h="30541" extrusionOk="0">
                <a:moveTo>
                  <a:pt x="20110" y="7122"/>
                </a:moveTo>
                <a:lnTo>
                  <a:pt x="20315" y="18078"/>
                </a:lnTo>
                <a:lnTo>
                  <a:pt x="20315" y="18078"/>
                </a:lnTo>
                <a:lnTo>
                  <a:pt x="13194" y="15636"/>
                </a:lnTo>
                <a:lnTo>
                  <a:pt x="20110" y="7122"/>
                </a:lnTo>
                <a:close/>
                <a:moveTo>
                  <a:pt x="18056" y="0"/>
                </a:moveTo>
                <a:lnTo>
                  <a:pt x="1" y="21159"/>
                </a:lnTo>
                <a:lnTo>
                  <a:pt x="6757" y="23488"/>
                </a:lnTo>
                <a:lnTo>
                  <a:pt x="9953" y="19585"/>
                </a:lnTo>
                <a:lnTo>
                  <a:pt x="20452" y="23191"/>
                </a:lnTo>
                <a:lnTo>
                  <a:pt x="20566" y="28213"/>
                </a:lnTo>
                <a:lnTo>
                  <a:pt x="27323" y="30541"/>
                </a:lnTo>
                <a:lnTo>
                  <a:pt x="26067" y="2740"/>
                </a:lnTo>
                <a:lnTo>
                  <a:pt x="18056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454" y="1577470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454" y="516529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0182" y="247136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937622" y="401195"/>
            <a:ext cx="182926" cy="396375"/>
          </a:xfrm>
          <a:custGeom>
            <a:avLst/>
            <a:gdLst/>
            <a:ahLst/>
            <a:cxnLst/>
            <a:rect l="l" t="t" r="r" b="b"/>
            <a:pathLst>
              <a:path w="6095" h="13207" extrusionOk="0">
                <a:moveTo>
                  <a:pt x="2561" y="0"/>
                </a:moveTo>
                <a:cubicBezTo>
                  <a:pt x="2220" y="0"/>
                  <a:pt x="1859" y="95"/>
                  <a:pt x="1484" y="287"/>
                </a:cubicBezTo>
                <a:cubicBezTo>
                  <a:pt x="389" y="835"/>
                  <a:pt x="1" y="2067"/>
                  <a:pt x="434" y="3574"/>
                </a:cubicBezTo>
                <a:cubicBezTo>
                  <a:pt x="808" y="4762"/>
                  <a:pt x="1671" y="5930"/>
                  <a:pt x="2551" y="5930"/>
                </a:cubicBezTo>
                <a:cubicBezTo>
                  <a:pt x="2583" y="5930"/>
                  <a:pt x="2616" y="5928"/>
                  <a:pt x="2648" y="5925"/>
                </a:cubicBezTo>
                <a:cubicBezTo>
                  <a:pt x="2785" y="5925"/>
                  <a:pt x="2899" y="5788"/>
                  <a:pt x="2877" y="5651"/>
                </a:cubicBezTo>
                <a:cubicBezTo>
                  <a:pt x="2854" y="5491"/>
                  <a:pt x="2740" y="5400"/>
                  <a:pt x="2580" y="5400"/>
                </a:cubicBezTo>
                <a:cubicBezTo>
                  <a:pt x="2562" y="5403"/>
                  <a:pt x="2543" y="5404"/>
                  <a:pt x="2524" y="5404"/>
                </a:cubicBezTo>
                <a:cubicBezTo>
                  <a:pt x="2041" y="5404"/>
                  <a:pt x="1289" y="4579"/>
                  <a:pt x="959" y="3437"/>
                </a:cubicBezTo>
                <a:cubicBezTo>
                  <a:pt x="822" y="2958"/>
                  <a:pt x="457" y="1406"/>
                  <a:pt x="1735" y="744"/>
                </a:cubicBezTo>
                <a:cubicBezTo>
                  <a:pt x="2026" y="594"/>
                  <a:pt x="2297" y="519"/>
                  <a:pt x="2547" y="519"/>
                </a:cubicBezTo>
                <a:cubicBezTo>
                  <a:pt x="2944" y="519"/>
                  <a:pt x="3290" y="708"/>
                  <a:pt x="3584" y="1086"/>
                </a:cubicBezTo>
                <a:cubicBezTo>
                  <a:pt x="5273" y="3140"/>
                  <a:pt x="4862" y="9531"/>
                  <a:pt x="2237" y="12772"/>
                </a:cubicBezTo>
                <a:cubicBezTo>
                  <a:pt x="2146" y="12887"/>
                  <a:pt x="2169" y="13069"/>
                  <a:pt x="2283" y="13161"/>
                </a:cubicBezTo>
                <a:cubicBezTo>
                  <a:pt x="2329" y="13206"/>
                  <a:pt x="2397" y="13206"/>
                  <a:pt x="2443" y="13206"/>
                </a:cubicBezTo>
                <a:cubicBezTo>
                  <a:pt x="2534" y="13206"/>
                  <a:pt x="2603" y="13183"/>
                  <a:pt x="2648" y="13115"/>
                </a:cubicBezTo>
                <a:cubicBezTo>
                  <a:pt x="4999" y="10216"/>
                  <a:pt x="6095" y="3323"/>
                  <a:pt x="4018" y="744"/>
                </a:cubicBezTo>
                <a:cubicBezTo>
                  <a:pt x="3609" y="250"/>
                  <a:pt x="3112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002029" y="705611"/>
            <a:ext cx="178124" cy="91958"/>
          </a:xfrm>
          <a:custGeom>
            <a:avLst/>
            <a:gdLst/>
            <a:ahLst/>
            <a:cxnLst/>
            <a:rect l="l" t="t" r="r" b="b"/>
            <a:pathLst>
              <a:path w="5935" h="3064" extrusionOk="0">
                <a:moveTo>
                  <a:pt x="5640" y="0"/>
                </a:moveTo>
                <a:cubicBezTo>
                  <a:pt x="5601" y="0"/>
                  <a:pt x="5562" y="9"/>
                  <a:pt x="5524" y="27"/>
                </a:cubicBezTo>
                <a:lnTo>
                  <a:pt x="183" y="2561"/>
                </a:lnTo>
                <a:cubicBezTo>
                  <a:pt x="69" y="2629"/>
                  <a:pt x="0" y="2789"/>
                  <a:pt x="69" y="2926"/>
                </a:cubicBezTo>
                <a:cubicBezTo>
                  <a:pt x="114" y="3018"/>
                  <a:pt x="206" y="3063"/>
                  <a:pt x="297" y="3063"/>
                </a:cubicBezTo>
                <a:cubicBezTo>
                  <a:pt x="343" y="3063"/>
                  <a:pt x="388" y="3063"/>
                  <a:pt x="411" y="3040"/>
                </a:cubicBezTo>
                <a:lnTo>
                  <a:pt x="5752" y="507"/>
                </a:lnTo>
                <a:cubicBezTo>
                  <a:pt x="5889" y="438"/>
                  <a:pt x="5935" y="278"/>
                  <a:pt x="5889" y="142"/>
                </a:cubicBezTo>
                <a:cubicBezTo>
                  <a:pt x="5839" y="59"/>
                  <a:pt x="5742" y="0"/>
                  <a:pt x="5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234926" y="440211"/>
            <a:ext cx="170621" cy="66898"/>
          </a:xfrm>
          <a:custGeom>
            <a:avLst/>
            <a:gdLst/>
            <a:ahLst/>
            <a:cxnLst/>
            <a:rect l="l" t="t" r="r" b="b"/>
            <a:pathLst>
              <a:path w="5685" h="2229" extrusionOk="0">
                <a:moveTo>
                  <a:pt x="5393" y="0"/>
                </a:moveTo>
                <a:cubicBezTo>
                  <a:pt x="5362" y="0"/>
                  <a:pt x="5330" y="5"/>
                  <a:pt x="5296" y="14"/>
                </a:cubicBezTo>
                <a:cubicBezTo>
                  <a:pt x="115" y="1612"/>
                  <a:pt x="92" y="1703"/>
                  <a:pt x="46" y="1886"/>
                </a:cubicBezTo>
                <a:cubicBezTo>
                  <a:pt x="1" y="2023"/>
                  <a:pt x="92" y="2183"/>
                  <a:pt x="229" y="2205"/>
                </a:cubicBezTo>
                <a:cubicBezTo>
                  <a:pt x="252" y="2228"/>
                  <a:pt x="275" y="2228"/>
                  <a:pt x="297" y="2228"/>
                </a:cubicBezTo>
                <a:cubicBezTo>
                  <a:pt x="366" y="2228"/>
                  <a:pt x="434" y="2205"/>
                  <a:pt x="480" y="2160"/>
                </a:cubicBezTo>
                <a:cubicBezTo>
                  <a:pt x="822" y="1977"/>
                  <a:pt x="3698" y="1064"/>
                  <a:pt x="5456" y="516"/>
                </a:cubicBezTo>
                <a:cubicBezTo>
                  <a:pt x="5616" y="471"/>
                  <a:pt x="5684" y="311"/>
                  <a:pt x="5639" y="174"/>
                </a:cubicBezTo>
                <a:cubicBezTo>
                  <a:pt x="5602" y="66"/>
                  <a:pt x="5509" y="0"/>
                  <a:pt x="53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279465" y="376494"/>
            <a:ext cx="78813" cy="183346"/>
          </a:xfrm>
          <a:custGeom>
            <a:avLst/>
            <a:gdLst/>
            <a:ahLst/>
            <a:cxnLst/>
            <a:rect l="l" t="t" r="r" b="b"/>
            <a:pathLst>
              <a:path w="2626" h="6109" extrusionOk="0">
                <a:moveTo>
                  <a:pt x="293" y="0"/>
                </a:moveTo>
                <a:cubicBezTo>
                  <a:pt x="264" y="0"/>
                  <a:pt x="234" y="5"/>
                  <a:pt x="206" y="14"/>
                </a:cubicBezTo>
                <a:cubicBezTo>
                  <a:pt x="69" y="60"/>
                  <a:pt x="0" y="220"/>
                  <a:pt x="46" y="357"/>
                </a:cubicBezTo>
                <a:lnTo>
                  <a:pt x="2077" y="5926"/>
                </a:lnTo>
                <a:cubicBezTo>
                  <a:pt x="2123" y="6040"/>
                  <a:pt x="2214" y="6109"/>
                  <a:pt x="2329" y="6109"/>
                </a:cubicBezTo>
                <a:cubicBezTo>
                  <a:pt x="2351" y="6109"/>
                  <a:pt x="2397" y="6109"/>
                  <a:pt x="2420" y="6086"/>
                </a:cubicBezTo>
                <a:cubicBezTo>
                  <a:pt x="2557" y="6040"/>
                  <a:pt x="2625" y="5881"/>
                  <a:pt x="2580" y="5744"/>
                </a:cubicBezTo>
                <a:lnTo>
                  <a:pt x="548" y="174"/>
                </a:lnTo>
                <a:cubicBezTo>
                  <a:pt x="512" y="66"/>
                  <a:pt x="404" y="0"/>
                  <a:pt x="2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482229" y="206653"/>
            <a:ext cx="224734" cy="382659"/>
          </a:xfrm>
          <a:custGeom>
            <a:avLst/>
            <a:gdLst/>
            <a:ahLst/>
            <a:cxnLst/>
            <a:rect l="l" t="t" r="r" b="b"/>
            <a:pathLst>
              <a:path w="7488" h="12750" extrusionOk="0">
                <a:moveTo>
                  <a:pt x="2899" y="10558"/>
                </a:moveTo>
                <a:lnTo>
                  <a:pt x="2899" y="10558"/>
                </a:lnTo>
                <a:cubicBezTo>
                  <a:pt x="2580" y="11197"/>
                  <a:pt x="2260" y="11722"/>
                  <a:pt x="1964" y="12065"/>
                </a:cubicBezTo>
                <a:cubicBezTo>
                  <a:pt x="1857" y="12183"/>
                  <a:pt x="1727" y="12227"/>
                  <a:pt x="1600" y="12227"/>
                </a:cubicBezTo>
                <a:cubicBezTo>
                  <a:pt x="1482" y="12227"/>
                  <a:pt x="1367" y="12188"/>
                  <a:pt x="1279" y="12133"/>
                </a:cubicBezTo>
                <a:cubicBezTo>
                  <a:pt x="1210" y="12065"/>
                  <a:pt x="982" y="11882"/>
                  <a:pt x="1142" y="11585"/>
                </a:cubicBezTo>
                <a:cubicBezTo>
                  <a:pt x="1370" y="11129"/>
                  <a:pt x="2055" y="10809"/>
                  <a:pt x="2899" y="10558"/>
                </a:cubicBezTo>
                <a:close/>
                <a:moveTo>
                  <a:pt x="2471" y="1"/>
                </a:moveTo>
                <a:cubicBezTo>
                  <a:pt x="1585" y="1"/>
                  <a:pt x="913" y="460"/>
                  <a:pt x="571" y="1314"/>
                </a:cubicBezTo>
                <a:cubicBezTo>
                  <a:pt x="1" y="2797"/>
                  <a:pt x="526" y="5400"/>
                  <a:pt x="1325" y="5902"/>
                </a:cubicBezTo>
                <a:cubicBezTo>
                  <a:pt x="1366" y="5926"/>
                  <a:pt x="1412" y="5939"/>
                  <a:pt x="1460" y="5939"/>
                </a:cubicBezTo>
                <a:cubicBezTo>
                  <a:pt x="1545" y="5939"/>
                  <a:pt x="1631" y="5898"/>
                  <a:pt x="1690" y="5810"/>
                </a:cubicBezTo>
                <a:cubicBezTo>
                  <a:pt x="1758" y="5696"/>
                  <a:pt x="1713" y="5514"/>
                  <a:pt x="1598" y="5445"/>
                </a:cubicBezTo>
                <a:cubicBezTo>
                  <a:pt x="1096" y="5126"/>
                  <a:pt x="526" y="2866"/>
                  <a:pt x="1073" y="1496"/>
                </a:cubicBezTo>
                <a:cubicBezTo>
                  <a:pt x="1338" y="836"/>
                  <a:pt x="1804" y="519"/>
                  <a:pt x="2487" y="519"/>
                </a:cubicBezTo>
                <a:cubicBezTo>
                  <a:pt x="2630" y="519"/>
                  <a:pt x="2783" y="533"/>
                  <a:pt x="2945" y="561"/>
                </a:cubicBezTo>
                <a:cubicBezTo>
                  <a:pt x="3539" y="675"/>
                  <a:pt x="3995" y="1131"/>
                  <a:pt x="4246" y="1907"/>
                </a:cubicBezTo>
                <a:cubicBezTo>
                  <a:pt x="4908" y="3916"/>
                  <a:pt x="4201" y="7499"/>
                  <a:pt x="3173" y="9942"/>
                </a:cubicBezTo>
                <a:cubicBezTo>
                  <a:pt x="2055" y="10216"/>
                  <a:pt x="1028" y="10649"/>
                  <a:pt x="663" y="11334"/>
                </a:cubicBezTo>
                <a:cubicBezTo>
                  <a:pt x="434" y="11768"/>
                  <a:pt x="548" y="12270"/>
                  <a:pt x="982" y="12567"/>
                </a:cubicBezTo>
                <a:cubicBezTo>
                  <a:pt x="1142" y="12681"/>
                  <a:pt x="1370" y="12749"/>
                  <a:pt x="1598" y="12749"/>
                </a:cubicBezTo>
                <a:cubicBezTo>
                  <a:pt x="1872" y="12749"/>
                  <a:pt x="2123" y="12658"/>
                  <a:pt x="2352" y="12430"/>
                </a:cubicBezTo>
                <a:cubicBezTo>
                  <a:pt x="2763" y="11973"/>
                  <a:pt x="3173" y="11266"/>
                  <a:pt x="3561" y="10398"/>
                </a:cubicBezTo>
                <a:cubicBezTo>
                  <a:pt x="4908" y="10102"/>
                  <a:pt x="6437" y="10010"/>
                  <a:pt x="7236" y="9987"/>
                </a:cubicBezTo>
                <a:cubicBezTo>
                  <a:pt x="7373" y="9987"/>
                  <a:pt x="7487" y="9873"/>
                  <a:pt x="7487" y="9714"/>
                </a:cubicBezTo>
                <a:cubicBezTo>
                  <a:pt x="7487" y="9587"/>
                  <a:pt x="7409" y="9460"/>
                  <a:pt x="7253" y="9460"/>
                </a:cubicBezTo>
                <a:cubicBezTo>
                  <a:pt x="7240" y="9460"/>
                  <a:pt x="7227" y="9461"/>
                  <a:pt x="7213" y="9462"/>
                </a:cubicBezTo>
                <a:cubicBezTo>
                  <a:pt x="6917" y="9462"/>
                  <a:pt x="5342" y="9508"/>
                  <a:pt x="3813" y="9805"/>
                </a:cubicBezTo>
                <a:cubicBezTo>
                  <a:pt x="4794" y="7271"/>
                  <a:pt x="5433" y="3802"/>
                  <a:pt x="4748" y="1725"/>
                </a:cubicBezTo>
                <a:cubicBezTo>
                  <a:pt x="4429" y="789"/>
                  <a:pt x="3835" y="195"/>
                  <a:pt x="3036" y="58"/>
                </a:cubicBezTo>
                <a:cubicBezTo>
                  <a:pt x="2840" y="20"/>
                  <a:pt x="2651" y="1"/>
                  <a:pt x="2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6808099" y="130095"/>
            <a:ext cx="601537" cy="752244"/>
            <a:chOff x="7008345" y="190267"/>
            <a:chExt cx="655983" cy="820332"/>
          </a:xfrm>
        </p:grpSpPr>
        <p:sp>
          <p:nvSpPr>
            <p:cNvPr id="26" name="Google Shape;26;p2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3699528" y="247136"/>
            <a:ext cx="179505" cy="154144"/>
          </a:xfrm>
          <a:custGeom>
            <a:avLst/>
            <a:gdLst/>
            <a:ahLst/>
            <a:cxnLst/>
            <a:rect l="l" t="t" r="r" b="b"/>
            <a:pathLst>
              <a:path w="5981" h="5136" extrusionOk="0">
                <a:moveTo>
                  <a:pt x="5295" y="0"/>
                </a:moveTo>
                <a:cubicBezTo>
                  <a:pt x="3903" y="1575"/>
                  <a:pt x="2191" y="3219"/>
                  <a:pt x="137" y="4657"/>
                </a:cubicBezTo>
                <a:cubicBezTo>
                  <a:pt x="23" y="4748"/>
                  <a:pt x="0" y="4908"/>
                  <a:pt x="91" y="5045"/>
                </a:cubicBezTo>
                <a:cubicBezTo>
                  <a:pt x="137" y="5113"/>
                  <a:pt x="205" y="5136"/>
                  <a:pt x="297" y="5136"/>
                </a:cubicBezTo>
                <a:cubicBezTo>
                  <a:pt x="342" y="5136"/>
                  <a:pt x="411" y="5136"/>
                  <a:pt x="457" y="5090"/>
                </a:cubicBezTo>
                <a:cubicBezTo>
                  <a:pt x="2693" y="3538"/>
                  <a:pt x="4542" y="1712"/>
                  <a:pt x="59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000777" y="477572"/>
            <a:ext cx="534343" cy="57294"/>
          </a:xfrm>
          <a:custGeom>
            <a:avLst/>
            <a:gdLst/>
            <a:ahLst/>
            <a:cxnLst/>
            <a:rect l="l" t="t" r="r" b="b"/>
            <a:pathLst>
              <a:path w="17804" h="1909" extrusionOk="0">
                <a:moveTo>
                  <a:pt x="301" y="0"/>
                </a:moveTo>
                <a:cubicBezTo>
                  <a:pt x="190" y="0"/>
                  <a:pt x="82" y="66"/>
                  <a:pt x="46" y="174"/>
                </a:cubicBezTo>
                <a:cubicBezTo>
                  <a:pt x="0" y="334"/>
                  <a:pt x="91" y="471"/>
                  <a:pt x="228" y="516"/>
                </a:cubicBezTo>
                <a:cubicBezTo>
                  <a:pt x="2442" y="1224"/>
                  <a:pt x="4930" y="1658"/>
                  <a:pt x="7601" y="1840"/>
                </a:cubicBezTo>
                <a:cubicBezTo>
                  <a:pt x="8217" y="1886"/>
                  <a:pt x="8811" y="1909"/>
                  <a:pt x="9427" y="1909"/>
                </a:cubicBezTo>
                <a:cubicBezTo>
                  <a:pt x="12280" y="1909"/>
                  <a:pt x="15019" y="1452"/>
                  <a:pt x="17598" y="562"/>
                </a:cubicBezTo>
                <a:cubicBezTo>
                  <a:pt x="17735" y="516"/>
                  <a:pt x="17804" y="357"/>
                  <a:pt x="17758" y="220"/>
                </a:cubicBezTo>
                <a:cubicBezTo>
                  <a:pt x="17722" y="111"/>
                  <a:pt x="17629" y="46"/>
                  <a:pt x="17512" y="46"/>
                </a:cubicBezTo>
                <a:cubicBezTo>
                  <a:pt x="17482" y="46"/>
                  <a:pt x="17449" y="50"/>
                  <a:pt x="17416" y="60"/>
                </a:cubicBezTo>
                <a:cubicBezTo>
                  <a:pt x="14902" y="942"/>
                  <a:pt x="12233" y="1376"/>
                  <a:pt x="9449" y="1376"/>
                </a:cubicBezTo>
                <a:cubicBezTo>
                  <a:pt x="8846" y="1376"/>
                  <a:pt x="8237" y="1356"/>
                  <a:pt x="7624" y="1315"/>
                </a:cubicBezTo>
                <a:cubicBezTo>
                  <a:pt x="4999" y="1133"/>
                  <a:pt x="2557" y="699"/>
                  <a:pt x="388" y="14"/>
                </a:cubicBezTo>
                <a:cubicBezTo>
                  <a:pt x="360" y="5"/>
                  <a:pt x="330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680154" y="247136"/>
            <a:ext cx="187068" cy="176774"/>
          </a:xfrm>
          <a:custGeom>
            <a:avLst/>
            <a:gdLst/>
            <a:ahLst/>
            <a:cxnLst/>
            <a:rect l="l" t="t" r="r" b="b"/>
            <a:pathLst>
              <a:path w="6233" h="5890" extrusionOk="0">
                <a:moveTo>
                  <a:pt x="1" y="0"/>
                </a:moveTo>
                <a:cubicBezTo>
                  <a:pt x="1188" y="1940"/>
                  <a:pt x="2991" y="4086"/>
                  <a:pt x="5799" y="5843"/>
                </a:cubicBezTo>
                <a:cubicBezTo>
                  <a:pt x="5844" y="5866"/>
                  <a:pt x="5890" y="5889"/>
                  <a:pt x="5936" y="5889"/>
                </a:cubicBezTo>
                <a:cubicBezTo>
                  <a:pt x="6027" y="5889"/>
                  <a:pt x="6118" y="5843"/>
                  <a:pt x="6164" y="5775"/>
                </a:cubicBezTo>
                <a:cubicBezTo>
                  <a:pt x="6232" y="5638"/>
                  <a:pt x="6209" y="5478"/>
                  <a:pt x="6072" y="5410"/>
                </a:cubicBezTo>
                <a:cubicBezTo>
                  <a:pt x="3493" y="3766"/>
                  <a:pt x="1758" y="1803"/>
                  <a:pt x="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465582" y="286594"/>
            <a:ext cx="582993" cy="595208"/>
          </a:xfrm>
          <a:custGeom>
            <a:avLst/>
            <a:gdLst/>
            <a:ahLst/>
            <a:cxnLst/>
            <a:rect l="l" t="t" r="r" b="b"/>
            <a:pathLst>
              <a:path w="19425" h="19832" extrusionOk="0">
                <a:moveTo>
                  <a:pt x="12513" y="1"/>
                </a:moveTo>
                <a:cubicBezTo>
                  <a:pt x="12201" y="1"/>
                  <a:pt x="11888" y="11"/>
                  <a:pt x="11573" y="32"/>
                </a:cubicBezTo>
                <a:cubicBezTo>
                  <a:pt x="10523" y="100"/>
                  <a:pt x="9473" y="283"/>
                  <a:pt x="8400" y="602"/>
                </a:cubicBezTo>
                <a:cubicBezTo>
                  <a:pt x="5228" y="1538"/>
                  <a:pt x="2968" y="3136"/>
                  <a:pt x="1598" y="5350"/>
                </a:cubicBezTo>
                <a:cubicBezTo>
                  <a:pt x="252" y="7564"/>
                  <a:pt x="1" y="10098"/>
                  <a:pt x="845" y="12974"/>
                </a:cubicBezTo>
                <a:cubicBezTo>
                  <a:pt x="1690" y="15827"/>
                  <a:pt x="3310" y="17813"/>
                  <a:pt x="5661" y="18931"/>
                </a:cubicBezTo>
                <a:cubicBezTo>
                  <a:pt x="6928" y="19534"/>
                  <a:pt x="8315" y="19832"/>
                  <a:pt x="9820" y="19832"/>
                </a:cubicBezTo>
                <a:cubicBezTo>
                  <a:pt x="11108" y="19832"/>
                  <a:pt x="12484" y="19614"/>
                  <a:pt x="13947" y="19182"/>
                </a:cubicBezTo>
                <a:cubicBezTo>
                  <a:pt x="14997" y="18863"/>
                  <a:pt x="16001" y="18452"/>
                  <a:pt x="16914" y="17927"/>
                </a:cubicBezTo>
                <a:cubicBezTo>
                  <a:pt x="17827" y="17402"/>
                  <a:pt x="18672" y="16808"/>
                  <a:pt x="19425" y="16101"/>
                </a:cubicBezTo>
                <a:lnTo>
                  <a:pt x="18329" y="12380"/>
                </a:lnTo>
                <a:cubicBezTo>
                  <a:pt x="17599" y="13248"/>
                  <a:pt x="16823" y="13932"/>
                  <a:pt x="16024" y="14480"/>
                </a:cubicBezTo>
                <a:cubicBezTo>
                  <a:pt x="15202" y="15005"/>
                  <a:pt x="14312" y="15416"/>
                  <a:pt x="13331" y="15713"/>
                </a:cubicBezTo>
                <a:cubicBezTo>
                  <a:pt x="12618" y="15928"/>
                  <a:pt x="11936" y="16036"/>
                  <a:pt x="11290" y="16036"/>
                </a:cubicBezTo>
                <a:cubicBezTo>
                  <a:pt x="10363" y="16036"/>
                  <a:pt x="9509" y="15814"/>
                  <a:pt x="8743" y="15370"/>
                </a:cubicBezTo>
                <a:cubicBezTo>
                  <a:pt x="7419" y="14617"/>
                  <a:pt x="6483" y="13293"/>
                  <a:pt x="5935" y="11467"/>
                </a:cubicBezTo>
                <a:cubicBezTo>
                  <a:pt x="5387" y="9595"/>
                  <a:pt x="5456" y="7998"/>
                  <a:pt x="6141" y="6651"/>
                </a:cubicBezTo>
                <a:cubicBezTo>
                  <a:pt x="6825" y="5282"/>
                  <a:pt x="8058" y="4346"/>
                  <a:pt x="9793" y="3821"/>
                </a:cubicBezTo>
                <a:cubicBezTo>
                  <a:pt x="10712" y="3564"/>
                  <a:pt x="11631" y="3408"/>
                  <a:pt x="12532" y="3408"/>
                </a:cubicBezTo>
                <a:cubicBezTo>
                  <a:pt x="12593" y="3408"/>
                  <a:pt x="12654" y="3408"/>
                  <a:pt x="12714" y="3410"/>
                </a:cubicBezTo>
                <a:cubicBezTo>
                  <a:pt x="13696" y="3410"/>
                  <a:pt x="14700" y="3570"/>
                  <a:pt x="15796" y="3889"/>
                </a:cubicBezTo>
                <a:lnTo>
                  <a:pt x="14700" y="169"/>
                </a:lnTo>
                <a:cubicBezTo>
                  <a:pt x="13965" y="57"/>
                  <a:pt x="13241" y="1"/>
                  <a:pt x="12513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468309" y="4198462"/>
            <a:ext cx="1160523" cy="946054"/>
          </a:xfrm>
          <a:custGeom>
            <a:avLst/>
            <a:gdLst/>
            <a:ahLst/>
            <a:cxnLst/>
            <a:rect l="l" t="t" r="r" b="b"/>
            <a:pathLst>
              <a:path w="38668" h="31522" extrusionOk="0">
                <a:moveTo>
                  <a:pt x="13422" y="0"/>
                </a:moveTo>
                <a:cubicBezTo>
                  <a:pt x="13240" y="0"/>
                  <a:pt x="13011" y="206"/>
                  <a:pt x="12737" y="617"/>
                </a:cubicBezTo>
                <a:cubicBezTo>
                  <a:pt x="10272" y="4086"/>
                  <a:pt x="3836" y="21091"/>
                  <a:pt x="1" y="31522"/>
                </a:cubicBezTo>
                <a:lnTo>
                  <a:pt x="32596" y="31522"/>
                </a:lnTo>
                <a:cubicBezTo>
                  <a:pt x="32847" y="30495"/>
                  <a:pt x="33098" y="29422"/>
                  <a:pt x="33349" y="28326"/>
                </a:cubicBezTo>
                <a:lnTo>
                  <a:pt x="33486" y="27733"/>
                </a:lnTo>
                <a:cubicBezTo>
                  <a:pt x="35996" y="17005"/>
                  <a:pt x="38667" y="4132"/>
                  <a:pt x="37366" y="3607"/>
                </a:cubicBezTo>
                <a:cubicBezTo>
                  <a:pt x="37345" y="3597"/>
                  <a:pt x="37319" y="3593"/>
                  <a:pt x="37288" y="3593"/>
                </a:cubicBezTo>
                <a:cubicBezTo>
                  <a:pt x="36258" y="3593"/>
                  <a:pt x="29993" y="8674"/>
                  <a:pt x="29993" y="8674"/>
                </a:cubicBezTo>
                <a:lnTo>
                  <a:pt x="16732" y="6460"/>
                </a:lnTo>
                <a:cubicBezTo>
                  <a:pt x="16732" y="6460"/>
                  <a:pt x="14997" y="229"/>
                  <a:pt x="13514" y="0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887583" y="4656873"/>
            <a:ext cx="113747" cy="72510"/>
          </a:xfrm>
          <a:custGeom>
            <a:avLst/>
            <a:gdLst/>
            <a:ahLst/>
            <a:cxnLst/>
            <a:rect l="l" t="t" r="r" b="b"/>
            <a:pathLst>
              <a:path w="3790" h="2416" extrusionOk="0">
                <a:moveTo>
                  <a:pt x="1956" y="1"/>
                </a:moveTo>
                <a:cubicBezTo>
                  <a:pt x="1360" y="1"/>
                  <a:pt x="711" y="275"/>
                  <a:pt x="114" y="795"/>
                </a:cubicBezTo>
                <a:cubicBezTo>
                  <a:pt x="23" y="909"/>
                  <a:pt x="0" y="1069"/>
                  <a:pt x="114" y="1183"/>
                </a:cubicBezTo>
                <a:cubicBezTo>
                  <a:pt x="162" y="1244"/>
                  <a:pt x="230" y="1272"/>
                  <a:pt x="299" y="1272"/>
                </a:cubicBezTo>
                <a:cubicBezTo>
                  <a:pt x="361" y="1272"/>
                  <a:pt x="426" y="1249"/>
                  <a:pt x="479" y="1206"/>
                </a:cubicBezTo>
                <a:cubicBezTo>
                  <a:pt x="966" y="767"/>
                  <a:pt x="1484" y="533"/>
                  <a:pt x="1946" y="533"/>
                </a:cubicBezTo>
                <a:cubicBezTo>
                  <a:pt x="2157" y="533"/>
                  <a:pt x="2355" y="581"/>
                  <a:pt x="2534" y="681"/>
                </a:cubicBezTo>
                <a:cubicBezTo>
                  <a:pt x="2990" y="909"/>
                  <a:pt x="3241" y="1457"/>
                  <a:pt x="3264" y="2142"/>
                </a:cubicBezTo>
                <a:cubicBezTo>
                  <a:pt x="3264" y="2279"/>
                  <a:pt x="3378" y="2416"/>
                  <a:pt x="3515" y="2416"/>
                </a:cubicBezTo>
                <a:cubicBezTo>
                  <a:pt x="3675" y="2393"/>
                  <a:pt x="3789" y="2279"/>
                  <a:pt x="3789" y="2142"/>
                </a:cubicBezTo>
                <a:cubicBezTo>
                  <a:pt x="3766" y="1252"/>
                  <a:pt x="3401" y="544"/>
                  <a:pt x="2785" y="202"/>
                </a:cubicBezTo>
                <a:cubicBezTo>
                  <a:pt x="2529" y="67"/>
                  <a:pt x="2249" y="1"/>
                  <a:pt x="1956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210218" y="4696159"/>
            <a:ext cx="113057" cy="72270"/>
          </a:xfrm>
          <a:custGeom>
            <a:avLst/>
            <a:gdLst/>
            <a:ahLst/>
            <a:cxnLst/>
            <a:rect l="l" t="t" r="r" b="b"/>
            <a:pathLst>
              <a:path w="3767" h="2408" extrusionOk="0">
                <a:moveTo>
                  <a:pt x="1936" y="0"/>
                </a:moveTo>
                <a:cubicBezTo>
                  <a:pt x="1338" y="0"/>
                  <a:pt x="691" y="279"/>
                  <a:pt x="115" y="810"/>
                </a:cubicBezTo>
                <a:cubicBezTo>
                  <a:pt x="1" y="901"/>
                  <a:pt x="1" y="1084"/>
                  <a:pt x="92" y="1175"/>
                </a:cubicBezTo>
                <a:cubicBezTo>
                  <a:pt x="142" y="1238"/>
                  <a:pt x="220" y="1273"/>
                  <a:pt x="295" y="1273"/>
                </a:cubicBezTo>
                <a:cubicBezTo>
                  <a:pt x="356" y="1273"/>
                  <a:pt x="416" y="1250"/>
                  <a:pt x="457" y="1198"/>
                </a:cubicBezTo>
                <a:cubicBezTo>
                  <a:pt x="950" y="769"/>
                  <a:pt x="1487" y="539"/>
                  <a:pt x="1960" y="539"/>
                </a:cubicBezTo>
                <a:cubicBezTo>
                  <a:pt x="2167" y="539"/>
                  <a:pt x="2361" y="583"/>
                  <a:pt x="2534" y="673"/>
                </a:cubicBezTo>
                <a:cubicBezTo>
                  <a:pt x="2968" y="924"/>
                  <a:pt x="3242" y="1449"/>
                  <a:pt x="3242" y="2157"/>
                </a:cubicBezTo>
                <a:cubicBezTo>
                  <a:pt x="3242" y="2294"/>
                  <a:pt x="3356" y="2408"/>
                  <a:pt x="3516" y="2408"/>
                </a:cubicBezTo>
                <a:cubicBezTo>
                  <a:pt x="3653" y="2408"/>
                  <a:pt x="3767" y="2294"/>
                  <a:pt x="3767" y="2134"/>
                </a:cubicBezTo>
                <a:cubicBezTo>
                  <a:pt x="3767" y="1244"/>
                  <a:pt x="3402" y="559"/>
                  <a:pt x="2785" y="217"/>
                </a:cubicBezTo>
                <a:cubicBezTo>
                  <a:pt x="2525" y="71"/>
                  <a:pt x="2237" y="0"/>
                  <a:pt x="1936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042868" y="4758555"/>
            <a:ext cx="97511" cy="65367"/>
          </a:xfrm>
          <a:custGeom>
            <a:avLst/>
            <a:gdLst/>
            <a:ahLst/>
            <a:cxnLst/>
            <a:rect l="l" t="t" r="r" b="b"/>
            <a:pathLst>
              <a:path w="3249" h="2178" extrusionOk="0">
                <a:moveTo>
                  <a:pt x="490" y="0"/>
                </a:moveTo>
                <a:cubicBezTo>
                  <a:pt x="195" y="0"/>
                  <a:pt x="1" y="309"/>
                  <a:pt x="167" y="580"/>
                </a:cubicBezTo>
                <a:lnTo>
                  <a:pt x="1194" y="2178"/>
                </a:lnTo>
                <a:lnTo>
                  <a:pt x="2952" y="1196"/>
                </a:lnTo>
                <a:cubicBezTo>
                  <a:pt x="3249" y="1036"/>
                  <a:pt x="3180" y="580"/>
                  <a:pt x="2838" y="511"/>
                </a:cubicBezTo>
                <a:lnTo>
                  <a:pt x="578" y="9"/>
                </a:lnTo>
                <a:cubicBezTo>
                  <a:pt x="548" y="3"/>
                  <a:pt x="519" y="0"/>
                  <a:pt x="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947849" y="4792980"/>
            <a:ext cx="145260" cy="91238"/>
          </a:xfrm>
          <a:custGeom>
            <a:avLst/>
            <a:gdLst/>
            <a:ahLst/>
            <a:cxnLst/>
            <a:rect l="l" t="t" r="r" b="b"/>
            <a:pathLst>
              <a:path w="4840" h="3040" extrusionOk="0">
                <a:moveTo>
                  <a:pt x="4548" y="1"/>
                </a:moveTo>
                <a:cubicBezTo>
                  <a:pt x="4410" y="1"/>
                  <a:pt x="4313" y="109"/>
                  <a:pt x="4292" y="255"/>
                </a:cubicBezTo>
                <a:cubicBezTo>
                  <a:pt x="4292" y="277"/>
                  <a:pt x="4086" y="2492"/>
                  <a:pt x="2420" y="2492"/>
                </a:cubicBezTo>
                <a:cubicBezTo>
                  <a:pt x="754" y="2492"/>
                  <a:pt x="548" y="1282"/>
                  <a:pt x="548" y="1213"/>
                </a:cubicBezTo>
                <a:cubicBezTo>
                  <a:pt x="528" y="1088"/>
                  <a:pt x="412" y="982"/>
                  <a:pt x="287" y="982"/>
                </a:cubicBezTo>
                <a:cubicBezTo>
                  <a:pt x="275" y="982"/>
                  <a:pt x="264" y="983"/>
                  <a:pt x="252" y="985"/>
                </a:cubicBezTo>
                <a:cubicBezTo>
                  <a:pt x="115" y="1008"/>
                  <a:pt x="1" y="1145"/>
                  <a:pt x="24" y="1282"/>
                </a:cubicBezTo>
                <a:cubicBezTo>
                  <a:pt x="24" y="1305"/>
                  <a:pt x="252" y="3039"/>
                  <a:pt x="2420" y="3039"/>
                </a:cubicBezTo>
                <a:cubicBezTo>
                  <a:pt x="4155" y="3039"/>
                  <a:pt x="4748" y="1236"/>
                  <a:pt x="4817" y="277"/>
                </a:cubicBezTo>
                <a:cubicBezTo>
                  <a:pt x="4840" y="141"/>
                  <a:pt x="4726" y="4"/>
                  <a:pt x="4589" y="4"/>
                </a:cubicBezTo>
                <a:cubicBezTo>
                  <a:pt x="4575" y="2"/>
                  <a:pt x="4561" y="1"/>
                  <a:pt x="45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055413" y="4822422"/>
            <a:ext cx="115098" cy="91928"/>
          </a:xfrm>
          <a:custGeom>
            <a:avLst/>
            <a:gdLst/>
            <a:ahLst/>
            <a:cxnLst/>
            <a:rect l="l" t="t" r="r" b="b"/>
            <a:pathLst>
              <a:path w="3835" h="3063" extrusionOk="0">
                <a:moveTo>
                  <a:pt x="736" y="0"/>
                </a:moveTo>
                <a:cubicBezTo>
                  <a:pt x="639" y="0"/>
                  <a:pt x="553" y="64"/>
                  <a:pt x="502" y="164"/>
                </a:cubicBezTo>
                <a:cubicBezTo>
                  <a:pt x="480" y="210"/>
                  <a:pt x="0" y="1237"/>
                  <a:pt x="343" y="2081"/>
                </a:cubicBezTo>
                <a:cubicBezTo>
                  <a:pt x="502" y="2469"/>
                  <a:pt x="799" y="2743"/>
                  <a:pt x="1233" y="2903"/>
                </a:cubicBezTo>
                <a:cubicBezTo>
                  <a:pt x="1552" y="3017"/>
                  <a:pt x="1826" y="3063"/>
                  <a:pt x="2077" y="3063"/>
                </a:cubicBezTo>
                <a:cubicBezTo>
                  <a:pt x="2990" y="3063"/>
                  <a:pt x="3561" y="2446"/>
                  <a:pt x="3744" y="2218"/>
                </a:cubicBezTo>
                <a:cubicBezTo>
                  <a:pt x="3835" y="2104"/>
                  <a:pt x="3835" y="1944"/>
                  <a:pt x="3744" y="1853"/>
                </a:cubicBezTo>
                <a:cubicBezTo>
                  <a:pt x="3687" y="1796"/>
                  <a:pt x="3618" y="1767"/>
                  <a:pt x="3550" y="1767"/>
                </a:cubicBezTo>
                <a:cubicBezTo>
                  <a:pt x="3481" y="1767"/>
                  <a:pt x="3413" y="1796"/>
                  <a:pt x="3356" y="1853"/>
                </a:cubicBezTo>
                <a:lnTo>
                  <a:pt x="3333" y="1899"/>
                </a:lnTo>
                <a:cubicBezTo>
                  <a:pt x="3157" y="2109"/>
                  <a:pt x="2740" y="2535"/>
                  <a:pt x="2080" y="2535"/>
                </a:cubicBezTo>
                <a:cubicBezTo>
                  <a:pt x="1880" y="2535"/>
                  <a:pt x="1659" y="2496"/>
                  <a:pt x="1415" y="2401"/>
                </a:cubicBezTo>
                <a:cubicBezTo>
                  <a:pt x="1142" y="2287"/>
                  <a:pt x="936" y="2127"/>
                  <a:pt x="845" y="1876"/>
                </a:cubicBezTo>
                <a:cubicBezTo>
                  <a:pt x="594" y="1259"/>
                  <a:pt x="982" y="392"/>
                  <a:pt x="982" y="392"/>
                </a:cubicBezTo>
                <a:cubicBezTo>
                  <a:pt x="1050" y="255"/>
                  <a:pt x="982" y="95"/>
                  <a:pt x="845" y="27"/>
                </a:cubicBezTo>
                <a:cubicBezTo>
                  <a:pt x="808" y="9"/>
                  <a:pt x="771" y="0"/>
                  <a:pt x="7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417124" y="4386850"/>
            <a:ext cx="145230" cy="110326"/>
          </a:xfrm>
          <a:custGeom>
            <a:avLst/>
            <a:gdLst/>
            <a:ahLst/>
            <a:cxnLst/>
            <a:rect l="l" t="t" r="r" b="b"/>
            <a:pathLst>
              <a:path w="4839" h="3676" extrusionOk="0">
                <a:moveTo>
                  <a:pt x="3675" y="0"/>
                </a:moveTo>
                <a:cubicBezTo>
                  <a:pt x="2579" y="114"/>
                  <a:pt x="137" y="3127"/>
                  <a:pt x="69" y="3264"/>
                </a:cubicBezTo>
                <a:cubicBezTo>
                  <a:pt x="0" y="3401"/>
                  <a:pt x="46" y="3561"/>
                  <a:pt x="183" y="3629"/>
                </a:cubicBezTo>
                <a:cubicBezTo>
                  <a:pt x="228" y="3652"/>
                  <a:pt x="274" y="3675"/>
                  <a:pt x="297" y="3675"/>
                </a:cubicBezTo>
                <a:cubicBezTo>
                  <a:pt x="388" y="3675"/>
                  <a:pt x="479" y="3607"/>
                  <a:pt x="525" y="3538"/>
                </a:cubicBezTo>
                <a:cubicBezTo>
                  <a:pt x="922" y="2965"/>
                  <a:pt x="3129" y="539"/>
                  <a:pt x="3711" y="539"/>
                </a:cubicBezTo>
                <a:cubicBezTo>
                  <a:pt x="3731" y="539"/>
                  <a:pt x="3750" y="542"/>
                  <a:pt x="3766" y="548"/>
                </a:cubicBezTo>
                <a:cubicBezTo>
                  <a:pt x="4086" y="982"/>
                  <a:pt x="3424" y="2374"/>
                  <a:pt x="2830" y="3241"/>
                </a:cubicBezTo>
                <a:cubicBezTo>
                  <a:pt x="2762" y="3356"/>
                  <a:pt x="2785" y="3515"/>
                  <a:pt x="2922" y="3607"/>
                </a:cubicBezTo>
                <a:cubicBezTo>
                  <a:pt x="2964" y="3640"/>
                  <a:pt x="3012" y="3655"/>
                  <a:pt x="3060" y="3655"/>
                </a:cubicBezTo>
                <a:cubicBezTo>
                  <a:pt x="3144" y="3655"/>
                  <a:pt x="3229" y="3610"/>
                  <a:pt x="3287" y="3538"/>
                </a:cubicBezTo>
                <a:cubicBezTo>
                  <a:pt x="3538" y="3127"/>
                  <a:pt x="4839" y="1119"/>
                  <a:pt x="4177" y="228"/>
                </a:cubicBezTo>
                <a:cubicBezTo>
                  <a:pt x="4063" y="69"/>
                  <a:pt x="3880" y="0"/>
                  <a:pt x="3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95218" y="4207376"/>
            <a:ext cx="662856" cy="937140"/>
          </a:xfrm>
          <a:custGeom>
            <a:avLst/>
            <a:gdLst/>
            <a:ahLst/>
            <a:cxnLst/>
            <a:rect l="l" t="t" r="r" b="b"/>
            <a:pathLst>
              <a:path w="22086" h="31225" extrusionOk="0">
                <a:moveTo>
                  <a:pt x="18832" y="1"/>
                </a:moveTo>
                <a:cubicBezTo>
                  <a:pt x="18319" y="1"/>
                  <a:pt x="17941" y="68"/>
                  <a:pt x="17941" y="68"/>
                </a:cubicBezTo>
                <a:cubicBezTo>
                  <a:pt x="3402" y="3857"/>
                  <a:pt x="1" y="31225"/>
                  <a:pt x="1" y="31225"/>
                </a:cubicBezTo>
                <a:lnTo>
                  <a:pt x="5867" y="31225"/>
                </a:lnTo>
                <a:cubicBezTo>
                  <a:pt x="7967" y="10249"/>
                  <a:pt x="17416" y="4634"/>
                  <a:pt x="17416" y="4634"/>
                </a:cubicBezTo>
                <a:cubicBezTo>
                  <a:pt x="17587" y="4664"/>
                  <a:pt x="17763" y="4678"/>
                  <a:pt x="17944" y="4678"/>
                </a:cubicBezTo>
                <a:cubicBezTo>
                  <a:pt x="19819" y="4678"/>
                  <a:pt x="22085" y="3123"/>
                  <a:pt x="21502" y="1415"/>
                </a:cubicBezTo>
                <a:cubicBezTo>
                  <a:pt x="21093" y="216"/>
                  <a:pt x="19746" y="1"/>
                  <a:pt x="18832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196532" y="4686765"/>
            <a:ext cx="711086" cy="186498"/>
          </a:xfrm>
          <a:custGeom>
            <a:avLst/>
            <a:gdLst/>
            <a:ahLst/>
            <a:cxnLst/>
            <a:rect l="l" t="t" r="r" b="b"/>
            <a:pathLst>
              <a:path w="23693" h="6214" extrusionOk="0">
                <a:moveTo>
                  <a:pt x="23375" y="0"/>
                </a:moveTo>
                <a:cubicBezTo>
                  <a:pt x="23336" y="0"/>
                  <a:pt x="23297" y="9"/>
                  <a:pt x="23259" y="27"/>
                </a:cubicBezTo>
                <a:cubicBezTo>
                  <a:pt x="19835" y="1785"/>
                  <a:pt x="18694" y="2401"/>
                  <a:pt x="18329" y="2698"/>
                </a:cubicBezTo>
                <a:cubicBezTo>
                  <a:pt x="17416" y="2881"/>
                  <a:pt x="6186" y="4707"/>
                  <a:pt x="251" y="5688"/>
                </a:cubicBezTo>
                <a:cubicBezTo>
                  <a:pt x="92" y="5711"/>
                  <a:pt x="0" y="5848"/>
                  <a:pt x="23" y="5985"/>
                </a:cubicBezTo>
                <a:cubicBezTo>
                  <a:pt x="46" y="6122"/>
                  <a:pt x="160" y="6213"/>
                  <a:pt x="297" y="6213"/>
                </a:cubicBezTo>
                <a:lnTo>
                  <a:pt x="343" y="6213"/>
                </a:lnTo>
                <a:cubicBezTo>
                  <a:pt x="343" y="6213"/>
                  <a:pt x="4885" y="5460"/>
                  <a:pt x="9427" y="4707"/>
                </a:cubicBezTo>
                <a:cubicBezTo>
                  <a:pt x="11687" y="4341"/>
                  <a:pt x="13969" y="3976"/>
                  <a:pt x="15658" y="3680"/>
                </a:cubicBezTo>
                <a:cubicBezTo>
                  <a:pt x="17233" y="3428"/>
                  <a:pt x="18009" y="3292"/>
                  <a:pt x="18375" y="3200"/>
                </a:cubicBezTo>
                <a:lnTo>
                  <a:pt x="18466" y="3200"/>
                </a:lnTo>
                <a:lnTo>
                  <a:pt x="18466" y="3177"/>
                </a:lnTo>
                <a:cubicBezTo>
                  <a:pt x="18603" y="3132"/>
                  <a:pt x="18671" y="3109"/>
                  <a:pt x="18694" y="3063"/>
                </a:cubicBezTo>
                <a:cubicBezTo>
                  <a:pt x="19174" y="2744"/>
                  <a:pt x="21844" y="1351"/>
                  <a:pt x="23510" y="507"/>
                </a:cubicBezTo>
                <a:cubicBezTo>
                  <a:pt x="23624" y="438"/>
                  <a:pt x="23693" y="279"/>
                  <a:pt x="23624" y="142"/>
                </a:cubicBezTo>
                <a:cubicBezTo>
                  <a:pt x="23575" y="59"/>
                  <a:pt x="23477" y="0"/>
                  <a:pt x="233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2196532" y="4917742"/>
            <a:ext cx="533682" cy="104173"/>
          </a:xfrm>
          <a:custGeom>
            <a:avLst/>
            <a:gdLst/>
            <a:ahLst/>
            <a:cxnLst/>
            <a:rect l="l" t="t" r="r" b="b"/>
            <a:pathLst>
              <a:path w="17782" h="3471" extrusionOk="0">
                <a:moveTo>
                  <a:pt x="352" y="0"/>
                </a:moveTo>
                <a:cubicBezTo>
                  <a:pt x="250" y="0"/>
                  <a:pt x="102" y="15"/>
                  <a:pt x="46" y="183"/>
                </a:cubicBezTo>
                <a:cubicBezTo>
                  <a:pt x="0" y="298"/>
                  <a:pt x="46" y="434"/>
                  <a:pt x="137" y="503"/>
                </a:cubicBezTo>
                <a:cubicBezTo>
                  <a:pt x="180" y="531"/>
                  <a:pt x="231" y="551"/>
                  <a:pt x="285" y="551"/>
                </a:cubicBezTo>
                <a:cubicBezTo>
                  <a:pt x="319" y="551"/>
                  <a:pt x="353" y="543"/>
                  <a:pt x="388" y="526"/>
                </a:cubicBezTo>
                <a:cubicBezTo>
                  <a:pt x="1438" y="640"/>
                  <a:pt x="12600" y="3037"/>
                  <a:pt x="13810" y="3425"/>
                </a:cubicBezTo>
                <a:cubicBezTo>
                  <a:pt x="13832" y="3447"/>
                  <a:pt x="13878" y="3470"/>
                  <a:pt x="13969" y="3470"/>
                </a:cubicBezTo>
                <a:cubicBezTo>
                  <a:pt x="14015" y="3470"/>
                  <a:pt x="14061" y="3470"/>
                  <a:pt x="14129" y="3447"/>
                </a:cubicBezTo>
                <a:lnTo>
                  <a:pt x="14152" y="3447"/>
                </a:lnTo>
                <a:cubicBezTo>
                  <a:pt x="14563" y="3402"/>
                  <a:pt x="15453" y="3151"/>
                  <a:pt x="17553" y="2580"/>
                </a:cubicBezTo>
                <a:cubicBezTo>
                  <a:pt x="17690" y="2557"/>
                  <a:pt x="17781" y="2397"/>
                  <a:pt x="17736" y="2260"/>
                </a:cubicBezTo>
                <a:cubicBezTo>
                  <a:pt x="17698" y="2148"/>
                  <a:pt x="17599" y="2066"/>
                  <a:pt x="17488" y="2066"/>
                </a:cubicBezTo>
                <a:cubicBezTo>
                  <a:pt x="17464" y="2066"/>
                  <a:pt x="17440" y="2070"/>
                  <a:pt x="17416" y="2078"/>
                </a:cubicBezTo>
                <a:cubicBezTo>
                  <a:pt x="16252" y="2397"/>
                  <a:pt x="14357" y="2877"/>
                  <a:pt x="14015" y="2945"/>
                </a:cubicBezTo>
                <a:cubicBezTo>
                  <a:pt x="13559" y="2763"/>
                  <a:pt x="12121" y="2443"/>
                  <a:pt x="7715" y="1484"/>
                </a:cubicBezTo>
                <a:cubicBezTo>
                  <a:pt x="4771" y="845"/>
                  <a:pt x="1096" y="69"/>
                  <a:pt x="411" y="1"/>
                </a:cubicBezTo>
                <a:cubicBezTo>
                  <a:pt x="395" y="1"/>
                  <a:pt x="374" y="0"/>
                  <a:pt x="3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35023" y="4261398"/>
            <a:ext cx="81574" cy="71340"/>
          </a:xfrm>
          <a:custGeom>
            <a:avLst/>
            <a:gdLst/>
            <a:ahLst/>
            <a:cxnLst/>
            <a:rect l="l" t="t" r="r" b="b"/>
            <a:pathLst>
              <a:path w="2718" h="2377" extrusionOk="0">
                <a:moveTo>
                  <a:pt x="257" y="0"/>
                </a:moveTo>
                <a:cubicBezTo>
                  <a:pt x="119" y="0"/>
                  <a:pt x="22" y="106"/>
                  <a:pt x="1" y="231"/>
                </a:cubicBezTo>
                <a:cubicBezTo>
                  <a:pt x="1" y="391"/>
                  <a:pt x="115" y="505"/>
                  <a:pt x="252" y="528"/>
                </a:cubicBezTo>
                <a:cubicBezTo>
                  <a:pt x="343" y="528"/>
                  <a:pt x="2169" y="665"/>
                  <a:pt x="2101" y="2103"/>
                </a:cubicBezTo>
                <a:cubicBezTo>
                  <a:pt x="2078" y="2240"/>
                  <a:pt x="2192" y="2354"/>
                  <a:pt x="2352" y="2377"/>
                </a:cubicBezTo>
                <a:cubicBezTo>
                  <a:pt x="2489" y="2377"/>
                  <a:pt x="2626" y="2263"/>
                  <a:pt x="2626" y="2126"/>
                </a:cubicBezTo>
                <a:cubicBezTo>
                  <a:pt x="2717" y="574"/>
                  <a:pt x="1142" y="49"/>
                  <a:pt x="298" y="3"/>
                </a:cubicBezTo>
                <a:cubicBezTo>
                  <a:pt x="284" y="1"/>
                  <a:pt x="270" y="0"/>
                  <a:pt x="2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182983" y="4219951"/>
            <a:ext cx="68549" cy="62786"/>
          </a:xfrm>
          <a:custGeom>
            <a:avLst/>
            <a:gdLst/>
            <a:ahLst/>
            <a:cxnLst/>
            <a:rect l="l" t="t" r="r" b="b"/>
            <a:pathLst>
              <a:path w="2284" h="2092" extrusionOk="0">
                <a:moveTo>
                  <a:pt x="301" y="1"/>
                </a:moveTo>
                <a:cubicBezTo>
                  <a:pt x="190" y="1"/>
                  <a:pt x="82" y="66"/>
                  <a:pt x="46" y="174"/>
                </a:cubicBezTo>
                <a:cubicBezTo>
                  <a:pt x="1" y="311"/>
                  <a:pt x="92" y="471"/>
                  <a:pt x="229" y="517"/>
                </a:cubicBezTo>
                <a:cubicBezTo>
                  <a:pt x="617" y="631"/>
                  <a:pt x="1690" y="1133"/>
                  <a:pt x="1735" y="1841"/>
                </a:cubicBezTo>
                <a:cubicBezTo>
                  <a:pt x="1758" y="1978"/>
                  <a:pt x="1872" y="2092"/>
                  <a:pt x="2009" y="2092"/>
                </a:cubicBezTo>
                <a:lnTo>
                  <a:pt x="2032" y="2092"/>
                </a:lnTo>
                <a:cubicBezTo>
                  <a:pt x="2169" y="2069"/>
                  <a:pt x="2283" y="1955"/>
                  <a:pt x="2260" y="1795"/>
                </a:cubicBezTo>
                <a:cubicBezTo>
                  <a:pt x="2169" y="562"/>
                  <a:pt x="457" y="37"/>
                  <a:pt x="389" y="15"/>
                </a:cubicBezTo>
                <a:cubicBezTo>
                  <a:pt x="360" y="5"/>
                  <a:pt x="331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870446" y="4175172"/>
            <a:ext cx="34274" cy="26051"/>
          </a:xfrm>
          <a:custGeom>
            <a:avLst/>
            <a:gdLst/>
            <a:ahLst/>
            <a:cxnLst/>
            <a:rect l="l" t="t" r="r" b="b"/>
            <a:pathLst>
              <a:path w="1142" h="868" extrusionOk="0">
                <a:moveTo>
                  <a:pt x="1142" y="0"/>
                </a:moveTo>
                <a:lnTo>
                  <a:pt x="23" y="776"/>
                </a:lnTo>
                <a:lnTo>
                  <a:pt x="0" y="868"/>
                </a:lnTo>
                <a:cubicBezTo>
                  <a:pt x="46" y="822"/>
                  <a:pt x="69" y="799"/>
                  <a:pt x="115" y="776"/>
                </a:cubicBezTo>
                <a:cubicBezTo>
                  <a:pt x="434" y="502"/>
                  <a:pt x="799" y="251"/>
                  <a:pt x="1142" y="0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468309" y="4201193"/>
            <a:ext cx="1004999" cy="943323"/>
          </a:xfrm>
          <a:custGeom>
            <a:avLst/>
            <a:gdLst/>
            <a:ahLst/>
            <a:cxnLst/>
            <a:rect l="l" t="t" r="r" b="b"/>
            <a:pathLst>
              <a:path w="33486" h="31431" extrusionOk="0">
                <a:moveTo>
                  <a:pt x="13399" y="1"/>
                </a:moveTo>
                <a:lnTo>
                  <a:pt x="13399" y="1"/>
                </a:lnTo>
                <a:cubicBezTo>
                  <a:pt x="13171" y="160"/>
                  <a:pt x="12943" y="343"/>
                  <a:pt x="12737" y="526"/>
                </a:cubicBezTo>
                <a:cubicBezTo>
                  <a:pt x="10272" y="3995"/>
                  <a:pt x="3836" y="21000"/>
                  <a:pt x="1" y="31431"/>
                </a:cubicBezTo>
                <a:lnTo>
                  <a:pt x="32573" y="31431"/>
                </a:lnTo>
                <a:lnTo>
                  <a:pt x="33349" y="28235"/>
                </a:lnTo>
                <a:lnTo>
                  <a:pt x="33486" y="27642"/>
                </a:lnTo>
                <a:lnTo>
                  <a:pt x="12486" y="25907"/>
                </a:lnTo>
                <a:cubicBezTo>
                  <a:pt x="10501" y="25747"/>
                  <a:pt x="9085" y="23921"/>
                  <a:pt x="9451" y="21958"/>
                </a:cubicBezTo>
                <a:lnTo>
                  <a:pt x="13399" y="1"/>
                </a:ln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831400" y="4263949"/>
            <a:ext cx="94569" cy="198953"/>
          </a:xfrm>
          <a:custGeom>
            <a:avLst/>
            <a:gdLst/>
            <a:ahLst/>
            <a:cxnLst/>
            <a:rect l="l" t="t" r="r" b="b"/>
            <a:pathLst>
              <a:path w="3151" h="6629" extrusionOk="0">
                <a:moveTo>
                  <a:pt x="1045" y="0"/>
                </a:moveTo>
                <a:cubicBezTo>
                  <a:pt x="976" y="0"/>
                  <a:pt x="909" y="19"/>
                  <a:pt x="845" y="55"/>
                </a:cubicBezTo>
                <a:cubicBezTo>
                  <a:pt x="115" y="512"/>
                  <a:pt x="0" y="4871"/>
                  <a:pt x="46" y="5100"/>
                </a:cubicBezTo>
                <a:cubicBezTo>
                  <a:pt x="92" y="5214"/>
                  <a:pt x="206" y="5328"/>
                  <a:pt x="320" y="5328"/>
                </a:cubicBezTo>
                <a:cubicBezTo>
                  <a:pt x="480" y="5328"/>
                  <a:pt x="594" y="5191"/>
                  <a:pt x="594" y="5054"/>
                </a:cubicBezTo>
                <a:cubicBezTo>
                  <a:pt x="594" y="5008"/>
                  <a:pt x="594" y="4963"/>
                  <a:pt x="571" y="4940"/>
                </a:cubicBezTo>
                <a:cubicBezTo>
                  <a:pt x="503" y="4415"/>
                  <a:pt x="731" y="1333"/>
                  <a:pt x="1050" y="626"/>
                </a:cubicBezTo>
                <a:cubicBezTo>
                  <a:pt x="1507" y="1356"/>
                  <a:pt x="2237" y="4483"/>
                  <a:pt x="2602" y="6401"/>
                </a:cubicBezTo>
                <a:cubicBezTo>
                  <a:pt x="2625" y="6538"/>
                  <a:pt x="2739" y="6629"/>
                  <a:pt x="2876" y="6629"/>
                </a:cubicBezTo>
                <a:cubicBezTo>
                  <a:pt x="2876" y="6629"/>
                  <a:pt x="2899" y="6606"/>
                  <a:pt x="2922" y="6606"/>
                </a:cubicBezTo>
                <a:cubicBezTo>
                  <a:pt x="3059" y="6583"/>
                  <a:pt x="3150" y="6446"/>
                  <a:pt x="3127" y="6309"/>
                </a:cubicBezTo>
                <a:cubicBezTo>
                  <a:pt x="2945" y="5396"/>
                  <a:pt x="2032" y="786"/>
                  <a:pt x="1347" y="124"/>
                </a:cubicBezTo>
                <a:cubicBezTo>
                  <a:pt x="1251" y="41"/>
                  <a:pt x="1147" y="0"/>
                  <a:pt x="10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-2454" y="4109385"/>
            <a:ext cx="2465497" cy="1035131"/>
          </a:xfrm>
          <a:custGeom>
            <a:avLst/>
            <a:gdLst/>
            <a:ahLst/>
            <a:cxnLst/>
            <a:rect l="l" t="t" r="r" b="b"/>
            <a:pathLst>
              <a:path w="82149" h="34490" extrusionOk="0">
                <a:moveTo>
                  <a:pt x="0" y="1"/>
                </a:moveTo>
                <a:lnTo>
                  <a:pt x="0" y="16960"/>
                </a:lnTo>
                <a:lnTo>
                  <a:pt x="34740" y="19950"/>
                </a:lnTo>
                <a:lnTo>
                  <a:pt x="48047" y="34376"/>
                </a:lnTo>
                <a:lnTo>
                  <a:pt x="81601" y="34490"/>
                </a:lnTo>
                <a:lnTo>
                  <a:pt x="82148" y="32207"/>
                </a:lnTo>
                <a:lnTo>
                  <a:pt x="51152" y="28670"/>
                </a:lnTo>
                <a:lnTo>
                  <a:pt x="33530" y="6461"/>
                </a:lnTo>
                <a:lnTo>
                  <a:pt x="0" y="1"/>
                </a:ln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93636" y="4850604"/>
            <a:ext cx="601511" cy="15787"/>
          </a:xfrm>
          <a:custGeom>
            <a:avLst/>
            <a:gdLst/>
            <a:ahLst/>
            <a:cxnLst/>
            <a:rect l="l" t="t" r="r" b="b"/>
            <a:pathLst>
              <a:path w="20042" h="526" extrusionOk="0">
                <a:moveTo>
                  <a:pt x="274" y="1"/>
                </a:moveTo>
                <a:cubicBezTo>
                  <a:pt x="137" y="1"/>
                  <a:pt x="1" y="115"/>
                  <a:pt x="1" y="275"/>
                </a:cubicBezTo>
                <a:cubicBezTo>
                  <a:pt x="1" y="412"/>
                  <a:pt x="137" y="526"/>
                  <a:pt x="274" y="526"/>
                </a:cubicBezTo>
                <a:lnTo>
                  <a:pt x="19767" y="526"/>
                </a:lnTo>
                <a:cubicBezTo>
                  <a:pt x="19904" y="526"/>
                  <a:pt x="20041" y="412"/>
                  <a:pt x="20041" y="275"/>
                </a:cubicBezTo>
                <a:cubicBezTo>
                  <a:pt x="20041" y="115"/>
                  <a:pt x="19904" y="1"/>
                  <a:pt x="197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284032" y="4503989"/>
            <a:ext cx="621379" cy="334339"/>
          </a:xfrm>
          <a:custGeom>
            <a:avLst/>
            <a:gdLst/>
            <a:ahLst/>
            <a:cxnLst/>
            <a:rect l="l" t="t" r="r" b="b"/>
            <a:pathLst>
              <a:path w="20704" h="11140" extrusionOk="0">
                <a:moveTo>
                  <a:pt x="275" y="0"/>
                </a:moveTo>
                <a:cubicBezTo>
                  <a:pt x="115" y="0"/>
                  <a:pt x="1" y="114"/>
                  <a:pt x="1" y="274"/>
                </a:cubicBezTo>
                <a:cubicBezTo>
                  <a:pt x="1" y="411"/>
                  <a:pt x="115" y="525"/>
                  <a:pt x="275" y="525"/>
                </a:cubicBezTo>
                <a:lnTo>
                  <a:pt x="3470" y="525"/>
                </a:lnTo>
                <a:lnTo>
                  <a:pt x="5319" y="6962"/>
                </a:lnTo>
                <a:lnTo>
                  <a:pt x="20338" y="11139"/>
                </a:lnTo>
                <a:lnTo>
                  <a:pt x="20407" y="11139"/>
                </a:lnTo>
                <a:cubicBezTo>
                  <a:pt x="20521" y="11139"/>
                  <a:pt x="20635" y="11071"/>
                  <a:pt x="20658" y="10956"/>
                </a:cubicBezTo>
                <a:cubicBezTo>
                  <a:pt x="20704" y="10820"/>
                  <a:pt x="20635" y="10660"/>
                  <a:pt x="20475" y="10637"/>
                </a:cubicBezTo>
                <a:lnTo>
                  <a:pt x="5753" y="6528"/>
                </a:lnTo>
                <a:lnTo>
                  <a:pt x="38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7671566" y="3643313"/>
            <a:ext cx="78439" cy="92701"/>
          </a:xfrm>
          <a:custGeom>
            <a:avLst/>
            <a:gdLst/>
            <a:ahLst/>
            <a:cxnLst/>
            <a:rect l="l" t="t" r="r" b="b"/>
            <a:pathLst>
              <a:path w="3014" h="3562" extrusionOk="0">
                <a:moveTo>
                  <a:pt x="3013" y="1"/>
                </a:moveTo>
                <a:lnTo>
                  <a:pt x="0" y="366"/>
                </a:lnTo>
                <a:lnTo>
                  <a:pt x="754" y="3561"/>
                </a:lnTo>
                <a:lnTo>
                  <a:pt x="2557" y="3561"/>
                </a:lnTo>
                <a:lnTo>
                  <a:pt x="3013" y="1"/>
                </a:lnTo>
                <a:close/>
              </a:path>
            </a:pathLst>
          </a:custGeom>
          <a:solidFill>
            <a:srgbClr val="FFC1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608019" y="3542347"/>
            <a:ext cx="188915" cy="124165"/>
          </a:xfrm>
          <a:custGeom>
            <a:avLst/>
            <a:gdLst/>
            <a:ahLst/>
            <a:cxnLst/>
            <a:rect l="l" t="t" r="r" b="b"/>
            <a:pathLst>
              <a:path w="7259" h="4771" extrusionOk="0">
                <a:moveTo>
                  <a:pt x="7259" y="0"/>
                </a:moveTo>
                <a:lnTo>
                  <a:pt x="0" y="1119"/>
                </a:lnTo>
                <a:lnTo>
                  <a:pt x="1073" y="4771"/>
                </a:lnTo>
                <a:lnTo>
                  <a:pt x="6802" y="4086"/>
                </a:lnTo>
                <a:lnTo>
                  <a:pt x="7259" y="0"/>
                </a:ln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047540" y="3394046"/>
            <a:ext cx="391494" cy="475659"/>
          </a:xfrm>
          <a:custGeom>
            <a:avLst/>
            <a:gdLst/>
            <a:ahLst/>
            <a:cxnLst/>
            <a:rect l="l" t="t" r="r" b="b"/>
            <a:pathLst>
              <a:path w="15043" h="18277" extrusionOk="0">
                <a:moveTo>
                  <a:pt x="11827" y="1"/>
                </a:moveTo>
                <a:cubicBezTo>
                  <a:pt x="11497" y="1"/>
                  <a:pt x="11175" y="157"/>
                  <a:pt x="10980" y="450"/>
                </a:cubicBezTo>
                <a:lnTo>
                  <a:pt x="1" y="16907"/>
                </a:lnTo>
                <a:lnTo>
                  <a:pt x="1507" y="18276"/>
                </a:lnTo>
                <a:lnTo>
                  <a:pt x="14655" y="3143"/>
                </a:lnTo>
                <a:cubicBezTo>
                  <a:pt x="15043" y="2686"/>
                  <a:pt x="14974" y="1979"/>
                  <a:pt x="14472" y="1637"/>
                </a:cubicBezTo>
                <a:lnTo>
                  <a:pt x="12441" y="199"/>
                </a:lnTo>
                <a:cubicBezTo>
                  <a:pt x="12254" y="65"/>
                  <a:pt x="12039" y="1"/>
                  <a:pt x="11827" y="1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886590" y="3379682"/>
            <a:ext cx="633240" cy="547098"/>
          </a:xfrm>
          <a:custGeom>
            <a:avLst/>
            <a:gdLst/>
            <a:ahLst/>
            <a:cxnLst/>
            <a:rect l="l" t="t" r="r" b="b"/>
            <a:pathLst>
              <a:path w="24332" h="21022" extrusionOk="0">
                <a:moveTo>
                  <a:pt x="11304" y="1"/>
                </a:moveTo>
                <a:cubicBezTo>
                  <a:pt x="7783" y="1"/>
                  <a:pt x="4322" y="1472"/>
                  <a:pt x="1872" y="4220"/>
                </a:cubicBezTo>
                <a:cubicBezTo>
                  <a:pt x="1598" y="4540"/>
                  <a:pt x="1324" y="4859"/>
                  <a:pt x="1096" y="5201"/>
                </a:cubicBezTo>
                <a:cubicBezTo>
                  <a:pt x="982" y="5338"/>
                  <a:pt x="868" y="5475"/>
                  <a:pt x="776" y="5635"/>
                </a:cubicBezTo>
                <a:cubicBezTo>
                  <a:pt x="776" y="5635"/>
                  <a:pt x="776" y="5658"/>
                  <a:pt x="753" y="5658"/>
                </a:cubicBezTo>
                <a:cubicBezTo>
                  <a:pt x="0" y="6822"/>
                  <a:pt x="388" y="8374"/>
                  <a:pt x="1575" y="9127"/>
                </a:cubicBezTo>
                <a:cubicBezTo>
                  <a:pt x="3629" y="10428"/>
                  <a:pt x="6437" y="11478"/>
                  <a:pt x="9244" y="13989"/>
                </a:cubicBezTo>
                <a:cubicBezTo>
                  <a:pt x="15111" y="19193"/>
                  <a:pt x="16914" y="20220"/>
                  <a:pt x="18740" y="20882"/>
                </a:cubicBezTo>
                <a:cubicBezTo>
                  <a:pt x="19016" y="20976"/>
                  <a:pt x="19299" y="21022"/>
                  <a:pt x="19579" y="21022"/>
                </a:cubicBezTo>
                <a:cubicBezTo>
                  <a:pt x="20387" y="21022"/>
                  <a:pt x="21164" y="20642"/>
                  <a:pt x="21639" y="19947"/>
                </a:cubicBezTo>
                <a:cubicBezTo>
                  <a:pt x="21707" y="19855"/>
                  <a:pt x="21776" y="19764"/>
                  <a:pt x="21821" y="19673"/>
                </a:cubicBezTo>
                <a:cubicBezTo>
                  <a:pt x="22164" y="19171"/>
                  <a:pt x="22460" y="18668"/>
                  <a:pt x="22711" y="18143"/>
                </a:cubicBezTo>
                <a:cubicBezTo>
                  <a:pt x="24195" y="15039"/>
                  <a:pt x="24332" y="11570"/>
                  <a:pt x="23236" y="8465"/>
                </a:cubicBezTo>
                <a:cubicBezTo>
                  <a:pt x="22369" y="5978"/>
                  <a:pt x="20703" y="3718"/>
                  <a:pt x="18329" y="2143"/>
                </a:cubicBezTo>
                <a:cubicBezTo>
                  <a:pt x="16164" y="694"/>
                  <a:pt x="13720" y="1"/>
                  <a:pt x="11304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914486" y="3379682"/>
            <a:ext cx="576844" cy="333953"/>
          </a:xfrm>
          <a:custGeom>
            <a:avLst/>
            <a:gdLst/>
            <a:ahLst/>
            <a:cxnLst/>
            <a:rect l="l" t="t" r="r" b="b"/>
            <a:pathLst>
              <a:path w="22165" h="12832" extrusionOk="0">
                <a:moveTo>
                  <a:pt x="10232" y="1"/>
                </a:moveTo>
                <a:cubicBezTo>
                  <a:pt x="6711" y="1"/>
                  <a:pt x="3250" y="1472"/>
                  <a:pt x="800" y="4220"/>
                </a:cubicBezTo>
                <a:cubicBezTo>
                  <a:pt x="526" y="4540"/>
                  <a:pt x="252" y="4859"/>
                  <a:pt x="1" y="5201"/>
                </a:cubicBezTo>
                <a:cubicBezTo>
                  <a:pt x="1188" y="6982"/>
                  <a:pt x="2808" y="8648"/>
                  <a:pt x="4817" y="9995"/>
                </a:cubicBezTo>
                <a:cubicBezTo>
                  <a:pt x="7680" y="11896"/>
                  <a:pt x="10835" y="12832"/>
                  <a:pt x="13716" y="12832"/>
                </a:cubicBezTo>
                <a:cubicBezTo>
                  <a:pt x="17129" y="12832"/>
                  <a:pt x="20160" y="11519"/>
                  <a:pt x="21868" y="8945"/>
                </a:cubicBezTo>
                <a:cubicBezTo>
                  <a:pt x="21982" y="8785"/>
                  <a:pt x="22073" y="8648"/>
                  <a:pt x="22164" y="8465"/>
                </a:cubicBezTo>
                <a:cubicBezTo>
                  <a:pt x="21297" y="5978"/>
                  <a:pt x="19631" y="3718"/>
                  <a:pt x="17257" y="2143"/>
                </a:cubicBezTo>
                <a:cubicBezTo>
                  <a:pt x="15092" y="694"/>
                  <a:pt x="12648" y="1"/>
                  <a:pt x="10232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004531" y="3611305"/>
            <a:ext cx="391494" cy="339158"/>
          </a:xfrm>
          <a:custGeom>
            <a:avLst/>
            <a:gdLst/>
            <a:ahLst/>
            <a:cxnLst/>
            <a:rect l="l" t="t" r="r" b="b"/>
            <a:pathLst>
              <a:path w="15043" h="13032" extrusionOk="0">
                <a:moveTo>
                  <a:pt x="2386" y="0"/>
                </a:moveTo>
                <a:cubicBezTo>
                  <a:pt x="2152" y="0"/>
                  <a:pt x="1915" y="92"/>
                  <a:pt x="1735" y="272"/>
                </a:cubicBezTo>
                <a:lnTo>
                  <a:pt x="343" y="1847"/>
                </a:lnTo>
                <a:cubicBezTo>
                  <a:pt x="1" y="2212"/>
                  <a:pt x="69" y="2806"/>
                  <a:pt x="480" y="3102"/>
                </a:cubicBezTo>
                <a:lnTo>
                  <a:pt x="14061" y="13031"/>
                </a:lnTo>
                <a:lnTo>
                  <a:pt x="15042" y="11639"/>
                </a:lnTo>
                <a:lnTo>
                  <a:pt x="2968" y="226"/>
                </a:lnTo>
                <a:cubicBezTo>
                  <a:pt x="2806" y="75"/>
                  <a:pt x="2597" y="0"/>
                  <a:pt x="2386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976608" y="3571361"/>
            <a:ext cx="493070" cy="496557"/>
          </a:xfrm>
          <a:custGeom>
            <a:avLst/>
            <a:gdLst/>
            <a:ahLst/>
            <a:cxnLst/>
            <a:rect l="l" t="t" r="r" b="b"/>
            <a:pathLst>
              <a:path w="18946" h="19080" extrusionOk="0">
                <a:moveTo>
                  <a:pt x="10842" y="0"/>
                </a:moveTo>
                <a:cubicBezTo>
                  <a:pt x="8030" y="0"/>
                  <a:pt x="5223" y="1114"/>
                  <a:pt x="3128" y="3314"/>
                </a:cubicBezTo>
                <a:cubicBezTo>
                  <a:pt x="1484" y="5048"/>
                  <a:pt x="549" y="7217"/>
                  <a:pt x="298" y="9431"/>
                </a:cubicBezTo>
                <a:cubicBezTo>
                  <a:pt x="1" y="12147"/>
                  <a:pt x="754" y="14977"/>
                  <a:pt x="2534" y="17237"/>
                </a:cubicBezTo>
                <a:cubicBezTo>
                  <a:pt x="2831" y="17602"/>
                  <a:pt x="3174" y="17990"/>
                  <a:pt x="3539" y="18333"/>
                </a:cubicBezTo>
                <a:cubicBezTo>
                  <a:pt x="3653" y="18424"/>
                  <a:pt x="3767" y="18538"/>
                  <a:pt x="3881" y="18629"/>
                </a:cubicBezTo>
                <a:cubicBezTo>
                  <a:pt x="4224" y="18923"/>
                  <a:pt x="4653" y="19079"/>
                  <a:pt x="5083" y="19079"/>
                </a:cubicBezTo>
                <a:cubicBezTo>
                  <a:pt x="5453" y="19079"/>
                  <a:pt x="5824" y="18964"/>
                  <a:pt x="6141" y="18721"/>
                </a:cubicBezTo>
                <a:cubicBezTo>
                  <a:pt x="8104" y="17260"/>
                  <a:pt x="10478" y="14909"/>
                  <a:pt x="12600" y="12078"/>
                </a:cubicBezTo>
                <a:cubicBezTo>
                  <a:pt x="14563" y="9476"/>
                  <a:pt x="16207" y="7354"/>
                  <a:pt x="18261" y="5345"/>
                </a:cubicBezTo>
                <a:cubicBezTo>
                  <a:pt x="18900" y="4729"/>
                  <a:pt x="18946" y="3702"/>
                  <a:pt x="18307" y="3062"/>
                </a:cubicBezTo>
                <a:cubicBezTo>
                  <a:pt x="18261" y="3017"/>
                  <a:pt x="18193" y="2948"/>
                  <a:pt x="18147" y="2903"/>
                </a:cubicBezTo>
                <a:cubicBezTo>
                  <a:pt x="18033" y="2811"/>
                  <a:pt x="17919" y="2697"/>
                  <a:pt x="17805" y="2606"/>
                </a:cubicBezTo>
                <a:cubicBezTo>
                  <a:pt x="17553" y="2378"/>
                  <a:pt x="17257" y="2149"/>
                  <a:pt x="16983" y="1967"/>
                </a:cubicBezTo>
                <a:cubicBezTo>
                  <a:pt x="15143" y="652"/>
                  <a:pt x="12991" y="0"/>
                  <a:pt x="10842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984337" y="3571361"/>
            <a:ext cx="455646" cy="304180"/>
          </a:xfrm>
          <a:custGeom>
            <a:avLst/>
            <a:gdLst/>
            <a:ahLst/>
            <a:cxnLst/>
            <a:rect l="l" t="t" r="r" b="b"/>
            <a:pathLst>
              <a:path w="17508" h="11688" extrusionOk="0">
                <a:moveTo>
                  <a:pt x="10545" y="0"/>
                </a:moveTo>
                <a:cubicBezTo>
                  <a:pt x="7733" y="0"/>
                  <a:pt x="4926" y="1114"/>
                  <a:pt x="2831" y="3314"/>
                </a:cubicBezTo>
                <a:cubicBezTo>
                  <a:pt x="1187" y="5048"/>
                  <a:pt x="252" y="7217"/>
                  <a:pt x="1" y="9431"/>
                </a:cubicBezTo>
                <a:cubicBezTo>
                  <a:pt x="115" y="9545"/>
                  <a:pt x="206" y="9659"/>
                  <a:pt x="320" y="9773"/>
                </a:cubicBezTo>
                <a:cubicBezTo>
                  <a:pt x="1693" y="11065"/>
                  <a:pt x="3504" y="11687"/>
                  <a:pt x="5459" y="11687"/>
                </a:cubicBezTo>
                <a:cubicBezTo>
                  <a:pt x="8477" y="11687"/>
                  <a:pt x="11840" y="10206"/>
                  <a:pt x="14472" y="7422"/>
                </a:cubicBezTo>
                <a:cubicBezTo>
                  <a:pt x="15864" y="5938"/>
                  <a:pt x="16891" y="4295"/>
                  <a:pt x="17508" y="2606"/>
                </a:cubicBezTo>
                <a:cubicBezTo>
                  <a:pt x="17256" y="2378"/>
                  <a:pt x="16960" y="2149"/>
                  <a:pt x="16686" y="1967"/>
                </a:cubicBezTo>
                <a:cubicBezTo>
                  <a:pt x="14846" y="652"/>
                  <a:pt x="12694" y="0"/>
                  <a:pt x="10545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463074" y="4636423"/>
            <a:ext cx="159221" cy="253744"/>
          </a:xfrm>
          <a:custGeom>
            <a:avLst/>
            <a:gdLst/>
            <a:ahLst/>
            <a:cxnLst/>
            <a:rect l="l" t="t" r="r" b="b"/>
            <a:pathLst>
              <a:path w="6118" h="9750" extrusionOk="0">
                <a:moveTo>
                  <a:pt x="1119" y="1"/>
                </a:moveTo>
                <a:lnTo>
                  <a:pt x="24" y="9131"/>
                </a:lnTo>
                <a:cubicBezTo>
                  <a:pt x="1" y="9359"/>
                  <a:pt x="183" y="9587"/>
                  <a:pt x="434" y="9633"/>
                </a:cubicBezTo>
                <a:lnTo>
                  <a:pt x="1416" y="9747"/>
                </a:lnTo>
                <a:cubicBezTo>
                  <a:pt x="1432" y="9749"/>
                  <a:pt x="1447" y="9750"/>
                  <a:pt x="1463" y="9750"/>
                </a:cubicBezTo>
                <a:cubicBezTo>
                  <a:pt x="1629" y="9750"/>
                  <a:pt x="1789" y="9642"/>
                  <a:pt x="1872" y="9496"/>
                </a:cubicBezTo>
                <a:lnTo>
                  <a:pt x="6118" y="617"/>
                </a:lnTo>
                <a:lnTo>
                  <a:pt x="1119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049934" y="4530097"/>
            <a:ext cx="206144" cy="249632"/>
          </a:xfrm>
          <a:custGeom>
            <a:avLst/>
            <a:gdLst/>
            <a:ahLst/>
            <a:cxnLst/>
            <a:rect l="l" t="t" r="r" b="b"/>
            <a:pathLst>
              <a:path w="7921" h="9592" extrusionOk="0">
                <a:moveTo>
                  <a:pt x="4748" y="1"/>
                </a:moveTo>
                <a:lnTo>
                  <a:pt x="0" y="1713"/>
                </a:lnTo>
                <a:lnTo>
                  <a:pt x="6117" y="9428"/>
                </a:lnTo>
                <a:cubicBezTo>
                  <a:pt x="6201" y="9528"/>
                  <a:pt x="6333" y="9591"/>
                  <a:pt x="6470" y="9591"/>
                </a:cubicBezTo>
                <a:cubicBezTo>
                  <a:pt x="6520" y="9591"/>
                  <a:pt x="6571" y="9583"/>
                  <a:pt x="6619" y="9565"/>
                </a:cubicBezTo>
                <a:lnTo>
                  <a:pt x="7555" y="9222"/>
                </a:lnTo>
                <a:cubicBezTo>
                  <a:pt x="7784" y="9154"/>
                  <a:pt x="7921" y="8880"/>
                  <a:pt x="7829" y="8652"/>
                </a:cubicBezTo>
                <a:lnTo>
                  <a:pt x="4748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7196395" y="3696866"/>
            <a:ext cx="1177371" cy="1155224"/>
          </a:xfrm>
          <a:custGeom>
            <a:avLst/>
            <a:gdLst/>
            <a:ahLst/>
            <a:cxnLst/>
            <a:rect l="l" t="t" r="r" b="b"/>
            <a:pathLst>
              <a:path w="45240" h="44389" extrusionOk="0">
                <a:moveTo>
                  <a:pt x="22630" y="1"/>
                </a:moveTo>
                <a:cubicBezTo>
                  <a:pt x="11543" y="1"/>
                  <a:pt x="1948" y="8279"/>
                  <a:pt x="594" y="19558"/>
                </a:cubicBezTo>
                <a:cubicBezTo>
                  <a:pt x="0" y="24648"/>
                  <a:pt x="1164" y="29556"/>
                  <a:pt x="3607" y="33619"/>
                </a:cubicBezTo>
                <a:cubicBezTo>
                  <a:pt x="7030" y="39302"/>
                  <a:pt x="12919" y="43388"/>
                  <a:pt x="19995" y="44232"/>
                </a:cubicBezTo>
                <a:cubicBezTo>
                  <a:pt x="20881" y="44337"/>
                  <a:pt x="21762" y="44388"/>
                  <a:pt x="22633" y="44388"/>
                </a:cubicBezTo>
                <a:cubicBezTo>
                  <a:pt x="33720" y="44388"/>
                  <a:pt x="43313" y="36111"/>
                  <a:pt x="44646" y="24831"/>
                </a:cubicBezTo>
                <a:cubicBezTo>
                  <a:pt x="45240" y="19946"/>
                  <a:pt x="44190" y="15244"/>
                  <a:pt x="41930" y="11273"/>
                </a:cubicBezTo>
                <a:cubicBezTo>
                  <a:pt x="38575" y="5338"/>
                  <a:pt x="32549" y="1024"/>
                  <a:pt x="25268" y="157"/>
                </a:cubicBezTo>
                <a:cubicBezTo>
                  <a:pt x="24382" y="52"/>
                  <a:pt x="23501" y="1"/>
                  <a:pt x="22630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201131" y="3808345"/>
            <a:ext cx="1054429" cy="931174"/>
          </a:xfrm>
          <a:custGeom>
            <a:avLst/>
            <a:gdLst/>
            <a:ahLst/>
            <a:cxnLst/>
            <a:rect l="l" t="t" r="r" b="b"/>
            <a:pathLst>
              <a:path w="40516" h="35780" extrusionOk="0">
                <a:moveTo>
                  <a:pt x="23819" y="0"/>
                </a:moveTo>
                <a:cubicBezTo>
                  <a:pt x="21773" y="0"/>
                  <a:pt x="19702" y="274"/>
                  <a:pt x="17713" y="803"/>
                </a:cubicBezTo>
                <a:cubicBezTo>
                  <a:pt x="7876" y="3451"/>
                  <a:pt x="1" y="9773"/>
                  <a:pt x="4657" y="23468"/>
                </a:cubicBezTo>
                <a:cubicBezTo>
                  <a:pt x="4840" y="24016"/>
                  <a:pt x="5045" y="24518"/>
                  <a:pt x="5251" y="25043"/>
                </a:cubicBezTo>
                <a:cubicBezTo>
                  <a:pt x="8481" y="32395"/>
                  <a:pt x="15024" y="35780"/>
                  <a:pt x="21601" y="35780"/>
                </a:cubicBezTo>
                <a:cubicBezTo>
                  <a:pt x="30359" y="35780"/>
                  <a:pt x="39176" y="29779"/>
                  <a:pt x="40310" y="19155"/>
                </a:cubicBezTo>
                <a:cubicBezTo>
                  <a:pt x="40493" y="17443"/>
                  <a:pt x="40516" y="15662"/>
                  <a:pt x="40379" y="13882"/>
                </a:cubicBezTo>
                <a:cubicBezTo>
                  <a:pt x="39632" y="4279"/>
                  <a:pt x="31917" y="0"/>
                  <a:pt x="23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603855" y="4103567"/>
            <a:ext cx="360602" cy="340537"/>
          </a:xfrm>
          <a:custGeom>
            <a:avLst/>
            <a:gdLst/>
            <a:ahLst/>
            <a:cxnLst/>
            <a:rect l="l" t="t" r="r" b="b"/>
            <a:pathLst>
              <a:path w="13856" h="13085" extrusionOk="0">
                <a:moveTo>
                  <a:pt x="6900" y="1"/>
                </a:moveTo>
                <a:cubicBezTo>
                  <a:pt x="3639" y="1"/>
                  <a:pt x="814" y="2438"/>
                  <a:pt x="434" y="5755"/>
                </a:cubicBezTo>
                <a:cubicBezTo>
                  <a:pt x="0" y="9362"/>
                  <a:pt x="2557" y="12626"/>
                  <a:pt x="6140" y="13037"/>
                </a:cubicBezTo>
                <a:cubicBezTo>
                  <a:pt x="6408" y="13069"/>
                  <a:pt x="6674" y="13084"/>
                  <a:pt x="6937" y="13084"/>
                </a:cubicBezTo>
                <a:cubicBezTo>
                  <a:pt x="10213" y="13084"/>
                  <a:pt x="13020" y="10646"/>
                  <a:pt x="13422" y="7307"/>
                </a:cubicBezTo>
                <a:cubicBezTo>
                  <a:pt x="13855" y="3724"/>
                  <a:pt x="11299" y="460"/>
                  <a:pt x="7692" y="49"/>
                </a:cubicBezTo>
                <a:cubicBezTo>
                  <a:pt x="7426" y="17"/>
                  <a:pt x="7161" y="1"/>
                  <a:pt x="6900" y="1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749373" y="4232949"/>
            <a:ext cx="64776" cy="61549"/>
          </a:xfrm>
          <a:custGeom>
            <a:avLst/>
            <a:gdLst/>
            <a:ahLst/>
            <a:cxnLst/>
            <a:rect l="l" t="t" r="r" b="b"/>
            <a:pathLst>
              <a:path w="2489" h="2365" extrusionOk="0">
                <a:moveTo>
                  <a:pt x="1262" y="0"/>
                </a:moveTo>
                <a:cubicBezTo>
                  <a:pt x="657" y="0"/>
                  <a:pt x="154" y="438"/>
                  <a:pt x="69" y="1034"/>
                </a:cubicBezTo>
                <a:cubicBezTo>
                  <a:pt x="1" y="1696"/>
                  <a:pt x="457" y="2267"/>
                  <a:pt x="1096" y="2358"/>
                </a:cubicBezTo>
                <a:cubicBezTo>
                  <a:pt x="1140" y="2363"/>
                  <a:pt x="1184" y="2365"/>
                  <a:pt x="1227" y="2365"/>
                </a:cubicBezTo>
                <a:cubicBezTo>
                  <a:pt x="1832" y="2365"/>
                  <a:pt x="2335" y="1928"/>
                  <a:pt x="2420" y="1331"/>
                </a:cubicBezTo>
                <a:cubicBezTo>
                  <a:pt x="2489" y="669"/>
                  <a:pt x="2032" y="98"/>
                  <a:pt x="1393" y="7"/>
                </a:cubicBezTo>
                <a:cubicBezTo>
                  <a:pt x="1349" y="3"/>
                  <a:pt x="1305" y="0"/>
                  <a:pt x="1262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714920" y="3911107"/>
            <a:ext cx="419419" cy="407031"/>
          </a:xfrm>
          <a:custGeom>
            <a:avLst/>
            <a:gdLst/>
            <a:ahLst/>
            <a:cxnLst/>
            <a:rect l="l" t="t" r="r" b="b"/>
            <a:pathLst>
              <a:path w="16116" h="15640" extrusionOk="0">
                <a:moveTo>
                  <a:pt x="294" y="0"/>
                </a:moveTo>
                <a:cubicBezTo>
                  <a:pt x="280" y="0"/>
                  <a:pt x="266" y="2"/>
                  <a:pt x="252" y="4"/>
                </a:cubicBezTo>
                <a:cubicBezTo>
                  <a:pt x="115" y="27"/>
                  <a:pt x="1" y="164"/>
                  <a:pt x="24" y="301"/>
                </a:cubicBezTo>
                <a:lnTo>
                  <a:pt x="2306" y="13585"/>
                </a:lnTo>
                <a:lnTo>
                  <a:pt x="2329" y="13790"/>
                </a:lnTo>
                <a:lnTo>
                  <a:pt x="15796" y="15639"/>
                </a:lnTo>
                <a:lnTo>
                  <a:pt x="15841" y="15639"/>
                </a:lnTo>
                <a:cubicBezTo>
                  <a:pt x="15978" y="15639"/>
                  <a:pt x="16093" y="15548"/>
                  <a:pt x="16093" y="15411"/>
                </a:cubicBezTo>
                <a:cubicBezTo>
                  <a:pt x="16115" y="15274"/>
                  <a:pt x="16024" y="15137"/>
                  <a:pt x="15864" y="15114"/>
                </a:cubicBezTo>
                <a:lnTo>
                  <a:pt x="2785" y="13311"/>
                </a:lnTo>
                <a:lnTo>
                  <a:pt x="548" y="209"/>
                </a:lnTo>
                <a:cubicBezTo>
                  <a:pt x="528" y="87"/>
                  <a:pt x="416" y="0"/>
                  <a:pt x="294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202730" y="3125865"/>
            <a:ext cx="509377" cy="137358"/>
          </a:xfrm>
          <a:custGeom>
            <a:avLst/>
            <a:gdLst/>
            <a:ahLst/>
            <a:cxnLst/>
            <a:rect l="l" t="t" r="r" b="b"/>
            <a:pathLst>
              <a:path w="14815" h="3995" extrusionOk="0">
                <a:moveTo>
                  <a:pt x="5298" y="0"/>
                </a:moveTo>
                <a:cubicBezTo>
                  <a:pt x="2431" y="0"/>
                  <a:pt x="275" y="697"/>
                  <a:pt x="229" y="708"/>
                </a:cubicBezTo>
                <a:cubicBezTo>
                  <a:pt x="92" y="776"/>
                  <a:pt x="1" y="913"/>
                  <a:pt x="47" y="1050"/>
                </a:cubicBezTo>
                <a:cubicBezTo>
                  <a:pt x="84" y="1163"/>
                  <a:pt x="199" y="1245"/>
                  <a:pt x="315" y="1245"/>
                </a:cubicBezTo>
                <a:cubicBezTo>
                  <a:pt x="340" y="1245"/>
                  <a:pt x="365" y="1241"/>
                  <a:pt x="389" y="1233"/>
                </a:cubicBezTo>
                <a:cubicBezTo>
                  <a:pt x="435" y="1210"/>
                  <a:pt x="2535" y="531"/>
                  <a:pt x="5316" y="531"/>
                </a:cubicBezTo>
                <a:cubicBezTo>
                  <a:pt x="8098" y="531"/>
                  <a:pt x="11562" y="1210"/>
                  <a:pt x="14335" y="3904"/>
                </a:cubicBezTo>
                <a:cubicBezTo>
                  <a:pt x="14381" y="3972"/>
                  <a:pt x="14449" y="3995"/>
                  <a:pt x="14518" y="3995"/>
                </a:cubicBezTo>
                <a:cubicBezTo>
                  <a:pt x="14586" y="3995"/>
                  <a:pt x="14655" y="3949"/>
                  <a:pt x="14723" y="3904"/>
                </a:cubicBezTo>
                <a:cubicBezTo>
                  <a:pt x="14815" y="3789"/>
                  <a:pt x="14815" y="3630"/>
                  <a:pt x="14700" y="3538"/>
                </a:cubicBezTo>
                <a:cubicBezTo>
                  <a:pt x="11801" y="708"/>
                  <a:pt x="8189" y="0"/>
                  <a:pt x="5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-1107817">
            <a:off x="8421620" y="2964310"/>
            <a:ext cx="230195" cy="150842"/>
          </a:xfrm>
          <a:custGeom>
            <a:avLst/>
            <a:gdLst/>
            <a:ahLst/>
            <a:cxnLst/>
            <a:rect l="l" t="t" r="r" b="b"/>
            <a:pathLst>
              <a:path w="7670" h="5026" extrusionOk="0">
                <a:moveTo>
                  <a:pt x="278" y="1"/>
                </a:moveTo>
                <a:cubicBezTo>
                  <a:pt x="156" y="1"/>
                  <a:pt x="43" y="89"/>
                  <a:pt x="23" y="233"/>
                </a:cubicBezTo>
                <a:cubicBezTo>
                  <a:pt x="0" y="370"/>
                  <a:pt x="114" y="507"/>
                  <a:pt x="251" y="529"/>
                </a:cubicBezTo>
                <a:cubicBezTo>
                  <a:pt x="297" y="529"/>
                  <a:pt x="4200" y="986"/>
                  <a:pt x="7144" y="4935"/>
                </a:cubicBezTo>
                <a:cubicBezTo>
                  <a:pt x="7190" y="5003"/>
                  <a:pt x="7281" y="5026"/>
                  <a:pt x="7350" y="5026"/>
                </a:cubicBezTo>
                <a:cubicBezTo>
                  <a:pt x="7418" y="5026"/>
                  <a:pt x="7464" y="5026"/>
                  <a:pt x="7510" y="4980"/>
                </a:cubicBezTo>
                <a:cubicBezTo>
                  <a:pt x="7647" y="4889"/>
                  <a:pt x="7669" y="4729"/>
                  <a:pt x="7578" y="4615"/>
                </a:cubicBezTo>
                <a:cubicBezTo>
                  <a:pt x="4497" y="484"/>
                  <a:pt x="479" y="4"/>
                  <a:pt x="320" y="4"/>
                </a:cubicBezTo>
                <a:cubicBezTo>
                  <a:pt x="306" y="2"/>
                  <a:pt x="292" y="1"/>
                  <a:pt x="2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6671483" y="3990305"/>
            <a:ext cx="311607" cy="280113"/>
            <a:chOff x="6891170" y="4210857"/>
            <a:chExt cx="272003" cy="244512"/>
          </a:xfrm>
        </p:grpSpPr>
        <p:sp>
          <p:nvSpPr>
            <p:cNvPr id="70" name="Google Shape;70;p2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>
            <a:off x="7290232" y="3990188"/>
            <a:ext cx="1083525" cy="861870"/>
          </a:xfrm>
          <a:custGeom>
            <a:avLst/>
            <a:gdLst/>
            <a:ahLst/>
            <a:cxnLst/>
            <a:rect l="l" t="t" r="r" b="b"/>
            <a:pathLst>
              <a:path w="41634" h="33117" extrusionOk="0">
                <a:moveTo>
                  <a:pt x="1" y="22347"/>
                </a:moveTo>
                <a:cubicBezTo>
                  <a:pt x="1" y="22347"/>
                  <a:pt x="3" y="22350"/>
                  <a:pt x="6" y="22356"/>
                </a:cubicBezTo>
                <a:lnTo>
                  <a:pt x="6" y="22356"/>
                </a:lnTo>
                <a:cubicBezTo>
                  <a:pt x="4" y="22353"/>
                  <a:pt x="3" y="22350"/>
                  <a:pt x="1" y="22347"/>
                </a:cubicBezTo>
                <a:close/>
                <a:moveTo>
                  <a:pt x="38324" y="1"/>
                </a:moveTo>
                <a:lnTo>
                  <a:pt x="38324" y="1"/>
                </a:lnTo>
                <a:cubicBezTo>
                  <a:pt x="40379" y="5935"/>
                  <a:pt x="41497" y="27345"/>
                  <a:pt x="23990" y="30335"/>
                </a:cubicBezTo>
                <a:cubicBezTo>
                  <a:pt x="21894" y="30694"/>
                  <a:pt x="19957" y="30852"/>
                  <a:pt x="18169" y="30852"/>
                </a:cubicBezTo>
                <a:cubicBezTo>
                  <a:pt x="5298" y="30852"/>
                  <a:pt x="202" y="22677"/>
                  <a:pt x="6" y="22356"/>
                </a:cubicBezTo>
                <a:lnTo>
                  <a:pt x="6" y="22356"/>
                </a:lnTo>
                <a:cubicBezTo>
                  <a:pt x="3431" y="28035"/>
                  <a:pt x="9317" y="32116"/>
                  <a:pt x="16389" y="32960"/>
                </a:cubicBezTo>
                <a:cubicBezTo>
                  <a:pt x="17275" y="33065"/>
                  <a:pt x="18156" y="33116"/>
                  <a:pt x="19027" y="33116"/>
                </a:cubicBezTo>
                <a:cubicBezTo>
                  <a:pt x="30114" y="33116"/>
                  <a:pt x="39707" y="24839"/>
                  <a:pt x="41040" y="13559"/>
                </a:cubicBezTo>
                <a:cubicBezTo>
                  <a:pt x="41634" y="8674"/>
                  <a:pt x="40584" y="3972"/>
                  <a:pt x="38324" y="1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131052" y="3594027"/>
            <a:ext cx="152689" cy="86143"/>
          </a:xfrm>
          <a:custGeom>
            <a:avLst/>
            <a:gdLst/>
            <a:ahLst/>
            <a:cxnLst/>
            <a:rect l="l" t="t" r="r" b="b"/>
            <a:pathLst>
              <a:path w="5867" h="3310" extrusionOk="0">
                <a:moveTo>
                  <a:pt x="4314" y="411"/>
                </a:moveTo>
                <a:cubicBezTo>
                  <a:pt x="4314" y="411"/>
                  <a:pt x="0" y="1233"/>
                  <a:pt x="1324" y="2283"/>
                </a:cubicBezTo>
                <a:cubicBezTo>
                  <a:pt x="2648" y="3310"/>
                  <a:pt x="5867" y="0"/>
                  <a:pt x="4314" y="4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052900" y="3399199"/>
            <a:ext cx="220406" cy="68342"/>
          </a:xfrm>
          <a:custGeom>
            <a:avLst/>
            <a:gdLst/>
            <a:ahLst/>
            <a:cxnLst/>
            <a:rect l="l" t="t" r="r" b="b"/>
            <a:pathLst>
              <a:path w="8469" h="2626" extrusionOk="0">
                <a:moveTo>
                  <a:pt x="7236" y="777"/>
                </a:moveTo>
                <a:cubicBezTo>
                  <a:pt x="7236" y="777"/>
                  <a:pt x="3881" y="1"/>
                  <a:pt x="1940" y="1302"/>
                </a:cubicBezTo>
                <a:cubicBezTo>
                  <a:pt x="0" y="2625"/>
                  <a:pt x="8468" y="2237"/>
                  <a:pt x="7236" y="7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960250" y="4750350"/>
            <a:ext cx="1446575" cy="404600"/>
          </a:xfrm>
          <a:custGeom>
            <a:avLst/>
            <a:gdLst/>
            <a:ahLst/>
            <a:cxnLst/>
            <a:rect l="l" t="t" r="r" b="b"/>
            <a:pathLst>
              <a:path w="57863" h="16184" extrusionOk="0">
                <a:moveTo>
                  <a:pt x="51563" y="1"/>
                </a:moveTo>
                <a:lnTo>
                  <a:pt x="0" y="9496"/>
                </a:lnTo>
                <a:lnTo>
                  <a:pt x="0" y="16184"/>
                </a:lnTo>
                <a:lnTo>
                  <a:pt x="57862" y="16184"/>
                </a:lnTo>
                <a:lnTo>
                  <a:pt x="515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762225" y="4721700"/>
            <a:ext cx="1875700" cy="433250"/>
          </a:xfrm>
          <a:custGeom>
            <a:avLst/>
            <a:gdLst/>
            <a:ahLst/>
            <a:cxnLst/>
            <a:rect l="l" t="t" r="r" b="b"/>
            <a:pathLst>
              <a:path w="75028" h="17330" extrusionOk="0">
                <a:moveTo>
                  <a:pt x="57119" y="0"/>
                </a:moveTo>
                <a:cubicBezTo>
                  <a:pt x="56292" y="0"/>
                  <a:pt x="55458" y="62"/>
                  <a:pt x="54622" y="188"/>
                </a:cubicBezTo>
                <a:cubicBezTo>
                  <a:pt x="54325" y="211"/>
                  <a:pt x="54051" y="279"/>
                  <a:pt x="53732" y="325"/>
                </a:cubicBezTo>
                <a:cubicBezTo>
                  <a:pt x="51449" y="782"/>
                  <a:pt x="48915" y="1307"/>
                  <a:pt x="46222" y="1832"/>
                </a:cubicBezTo>
                <a:lnTo>
                  <a:pt x="46176" y="1854"/>
                </a:lnTo>
                <a:cubicBezTo>
                  <a:pt x="36887" y="3726"/>
                  <a:pt x="25748" y="5963"/>
                  <a:pt x="16732" y="7789"/>
                </a:cubicBezTo>
                <a:cubicBezTo>
                  <a:pt x="7282" y="9706"/>
                  <a:pt x="161" y="11144"/>
                  <a:pt x="1" y="11190"/>
                </a:cubicBezTo>
                <a:lnTo>
                  <a:pt x="434" y="13267"/>
                </a:lnTo>
                <a:cubicBezTo>
                  <a:pt x="526" y="13244"/>
                  <a:pt x="3425" y="12651"/>
                  <a:pt x="7921" y="11738"/>
                </a:cubicBezTo>
                <a:cubicBezTo>
                  <a:pt x="19311" y="9432"/>
                  <a:pt x="40995" y="5050"/>
                  <a:pt x="54165" y="2425"/>
                </a:cubicBezTo>
                <a:cubicBezTo>
                  <a:pt x="54416" y="2379"/>
                  <a:pt x="54690" y="2311"/>
                  <a:pt x="54941" y="2288"/>
                </a:cubicBezTo>
                <a:cubicBezTo>
                  <a:pt x="55667" y="2172"/>
                  <a:pt x="56389" y="2117"/>
                  <a:pt x="57103" y="2117"/>
                </a:cubicBezTo>
                <a:cubicBezTo>
                  <a:pt x="58073" y="2117"/>
                  <a:pt x="59029" y="2218"/>
                  <a:pt x="59963" y="2402"/>
                </a:cubicBezTo>
                <a:cubicBezTo>
                  <a:pt x="65213" y="3429"/>
                  <a:pt x="69732" y="7264"/>
                  <a:pt x="71604" y="12514"/>
                </a:cubicBezTo>
                <a:cubicBezTo>
                  <a:pt x="71649" y="12696"/>
                  <a:pt x="71718" y="12856"/>
                  <a:pt x="71764" y="13016"/>
                </a:cubicBezTo>
                <a:cubicBezTo>
                  <a:pt x="71878" y="13381"/>
                  <a:pt x="71992" y="13769"/>
                  <a:pt x="72083" y="14134"/>
                </a:cubicBezTo>
                <a:lnTo>
                  <a:pt x="72836" y="17330"/>
                </a:lnTo>
                <a:lnTo>
                  <a:pt x="75028" y="17330"/>
                </a:lnTo>
                <a:lnTo>
                  <a:pt x="74160" y="13655"/>
                </a:lnTo>
                <a:cubicBezTo>
                  <a:pt x="74069" y="13313"/>
                  <a:pt x="73978" y="12970"/>
                  <a:pt x="73863" y="12628"/>
                </a:cubicBezTo>
                <a:cubicBezTo>
                  <a:pt x="73818" y="12445"/>
                  <a:pt x="73772" y="12286"/>
                  <a:pt x="73704" y="12103"/>
                </a:cubicBezTo>
                <a:cubicBezTo>
                  <a:pt x="71281" y="4898"/>
                  <a:pt x="64503" y="0"/>
                  <a:pt x="57119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18025" y="3743900"/>
            <a:ext cx="185475" cy="272650"/>
          </a:xfrm>
          <a:custGeom>
            <a:avLst/>
            <a:gdLst/>
            <a:ahLst/>
            <a:cxnLst/>
            <a:rect l="l" t="t" r="r" b="b"/>
            <a:pathLst>
              <a:path w="7419" h="10906" extrusionOk="0">
                <a:moveTo>
                  <a:pt x="842" y="1"/>
                </a:moveTo>
                <a:cubicBezTo>
                  <a:pt x="534" y="1"/>
                  <a:pt x="252" y="209"/>
                  <a:pt x="160" y="520"/>
                </a:cubicBezTo>
                <a:lnTo>
                  <a:pt x="92" y="817"/>
                </a:lnTo>
                <a:cubicBezTo>
                  <a:pt x="1" y="1159"/>
                  <a:pt x="183" y="1524"/>
                  <a:pt x="548" y="1661"/>
                </a:cubicBezTo>
                <a:cubicBezTo>
                  <a:pt x="2169" y="2232"/>
                  <a:pt x="3219" y="3259"/>
                  <a:pt x="4109" y="4423"/>
                </a:cubicBezTo>
                <a:cubicBezTo>
                  <a:pt x="6163" y="7071"/>
                  <a:pt x="5410" y="10609"/>
                  <a:pt x="5410" y="10654"/>
                </a:cubicBezTo>
                <a:lnTo>
                  <a:pt x="6209" y="10906"/>
                </a:lnTo>
                <a:cubicBezTo>
                  <a:pt x="6278" y="10746"/>
                  <a:pt x="7419" y="6865"/>
                  <a:pt x="5616" y="3601"/>
                </a:cubicBezTo>
                <a:cubicBezTo>
                  <a:pt x="4680" y="1935"/>
                  <a:pt x="3151" y="725"/>
                  <a:pt x="1073" y="41"/>
                </a:cubicBezTo>
                <a:cubicBezTo>
                  <a:pt x="996" y="14"/>
                  <a:pt x="918" y="1"/>
                  <a:pt x="842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472100" y="3687275"/>
            <a:ext cx="323000" cy="199175"/>
          </a:xfrm>
          <a:custGeom>
            <a:avLst/>
            <a:gdLst/>
            <a:ahLst/>
            <a:cxnLst/>
            <a:rect l="l" t="t" r="r" b="b"/>
            <a:pathLst>
              <a:path w="12920" h="7967" extrusionOk="0">
                <a:moveTo>
                  <a:pt x="12920" y="0"/>
                </a:moveTo>
                <a:cubicBezTo>
                  <a:pt x="1735" y="0"/>
                  <a:pt x="0" y="7966"/>
                  <a:pt x="0" y="7966"/>
                </a:cubicBezTo>
                <a:cubicBezTo>
                  <a:pt x="12235" y="7966"/>
                  <a:pt x="12920" y="0"/>
                  <a:pt x="12920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108025" y="3881125"/>
            <a:ext cx="779525" cy="626350"/>
          </a:xfrm>
          <a:custGeom>
            <a:avLst/>
            <a:gdLst/>
            <a:ahLst/>
            <a:cxnLst/>
            <a:rect l="l" t="t" r="r" b="b"/>
            <a:pathLst>
              <a:path w="31181" h="25054" extrusionOk="0">
                <a:moveTo>
                  <a:pt x="7795" y="0"/>
                </a:moveTo>
                <a:cubicBezTo>
                  <a:pt x="5847" y="0"/>
                  <a:pt x="3816" y="731"/>
                  <a:pt x="2238" y="3020"/>
                </a:cubicBezTo>
                <a:cubicBezTo>
                  <a:pt x="1" y="6284"/>
                  <a:pt x="1279" y="13109"/>
                  <a:pt x="3105" y="17354"/>
                </a:cubicBezTo>
                <a:cubicBezTo>
                  <a:pt x="3448" y="18176"/>
                  <a:pt x="3858" y="18975"/>
                  <a:pt x="4315" y="19705"/>
                </a:cubicBezTo>
                <a:cubicBezTo>
                  <a:pt x="6072" y="22513"/>
                  <a:pt x="8560" y="24498"/>
                  <a:pt x="11368" y="24498"/>
                </a:cubicBezTo>
                <a:cubicBezTo>
                  <a:pt x="15231" y="24498"/>
                  <a:pt x="16993" y="25054"/>
                  <a:pt x="18334" y="25054"/>
                </a:cubicBezTo>
                <a:cubicBezTo>
                  <a:pt x="19527" y="25054"/>
                  <a:pt x="20386" y="24613"/>
                  <a:pt x="22096" y="22946"/>
                </a:cubicBezTo>
                <a:cubicBezTo>
                  <a:pt x="27254" y="17925"/>
                  <a:pt x="31180" y="6010"/>
                  <a:pt x="25953" y="1901"/>
                </a:cubicBezTo>
                <a:cubicBezTo>
                  <a:pt x="25474" y="1536"/>
                  <a:pt x="24903" y="1217"/>
                  <a:pt x="24264" y="988"/>
                </a:cubicBezTo>
                <a:cubicBezTo>
                  <a:pt x="23417" y="680"/>
                  <a:pt x="22383" y="437"/>
                  <a:pt x="21111" y="437"/>
                </a:cubicBezTo>
                <a:cubicBezTo>
                  <a:pt x="19367" y="437"/>
                  <a:pt x="17175" y="894"/>
                  <a:pt x="14404" y="2267"/>
                </a:cubicBezTo>
                <a:cubicBezTo>
                  <a:pt x="14404" y="2267"/>
                  <a:pt x="11227" y="0"/>
                  <a:pt x="7795" y="0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108025" y="3881125"/>
            <a:ext cx="651125" cy="502950"/>
          </a:xfrm>
          <a:custGeom>
            <a:avLst/>
            <a:gdLst/>
            <a:ahLst/>
            <a:cxnLst/>
            <a:rect l="l" t="t" r="r" b="b"/>
            <a:pathLst>
              <a:path w="26045" h="20118" extrusionOk="0">
                <a:moveTo>
                  <a:pt x="7795" y="0"/>
                </a:moveTo>
                <a:cubicBezTo>
                  <a:pt x="5847" y="0"/>
                  <a:pt x="3816" y="731"/>
                  <a:pt x="2238" y="3020"/>
                </a:cubicBezTo>
                <a:cubicBezTo>
                  <a:pt x="1" y="6284"/>
                  <a:pt x="1279" y="13109"/>
                  <a:pt x="3105" y="17354"/>
                </a:cubicBezTo>
                <a:cubicBezTo>
                  <a:pt x="3448" y="18176"/>
                  <a:pt x="3858" y="18975"/>
                  <a:pt x="4315" y="19728"/>
                </a:cubicBezTo>
                <a:cubicBezTo>
                  <a:pt x="5807" y="19954"/>
                  <a:pt x="7487" y="20118"/>
                  <a:pt x="9230" y="20118"/>
                </a:cubicBezTo>
                <a:cubicBezTo>
                  <a:pt x="14181" y="20118"/>
                  <a:pt x="19647" y="18796"/>
                  <a:pt x="22803" y="13816"/>
                </a:cubicBezTo>
                <a:cubicBezTo>
                  <a:pt x="25337" y="9822"/>
                  <a:pt x="26045" y="5622"/>
                  <a:pt x="25953" y="1901"/>
                </a:cubicBezTo>
                <a:cubicBezTo>
                  <a:pt x="25474" y="1536"/>
                  <a:pt x="24903" y="1217"/>
                  <a:pt x="24264" y="988"/>
                </a:cubicBezTo>
                <a:cubicBezTo>
                  <a:pt x="23417" y="680"/>
                  <a:pt x="22387" y="437"/>
                  <a:pt x="21118" y="437"/>
                </a:cubicBezTo>
                <a:cubicBezTo>
                  <a:pt x="19378" y="437"/>
                  <a:pt x="17188" y="894"/>
                  <a:pt x="14404" y="2267"/>
                </a:cubicBezTo>
                <a:cubicBezTo>
                  <a:pt x="14404" y="2267"/>
                  <a:pt x="11227" y="0"/>
                  <a:pt x="7795" y="0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202575" y="3962300"/>
            <a:ext cx="140900" cy="85700"/>
          </a:xfrm>
          <a:custGeom>
            <a:avLst/>
            <a:gdLst/>
            <a:ahLst/>
            <a:cxnLst/>
            <a:rect l="l" t="t" r="r" b="b"/>
            <a:pathLst>
              <a:path w="5636" h="3428" extrusionOk="0">
                <a:moveTo>
                  <a:pt x="3488" y="0"/>
                </a:moveTo>
                <a:cubicBezTo>
                  <a:pt x="2607" y="0"/>
                  <a:pt x="0" y="1641"/>
                  <a:pt x="1104" y="3037"/>
                </a:cubicBezTo>
                <a:cubicBezTo>
                  <a:pt x="1317" y="3312"/>
                  <a:pt x="1587" y="3428"/>
                  <a:pt x="1879" y="3428"/>
                </a:cubicBezTo>
                <a:cubicBezTo>
                  <a:pt x="3433" y="3428"/>
                  <a:pt x="5636" y="155"/>
                  <a:pt x="3523" y="1"/>
                </a:cubicBezTo>
                <a:cubicBezTo>
                  <a:pt x="3512" y="1"/>
                  <a:pt x="3500" y="0"/>
                  <a:pt x="3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170800" y="4495850"/>
            <a:ext cx="689350" cy="392625"/>
          </a:xfrm>
          <a:custGeom>
            <a:avLst/>
            <a:gdLst/>
            <a:ahLst/>
            <a:cxnLst/>
            <a:rect l="l" t="t" r="r" b="b"/>
            <a:pathLst>
              <a:path w="27574" h="15705" extrusionOk="0">
                <a:moveTo>
                  <a:pt x="25519" y="1"/>
                </a:moveTo>
                <a:lnTo>
                  <a:pt x="1" y="1758"/>
                </a:lnTo>
                <a:lnTo>
                  <a:pt x="2466" y="15705"/>
                </a:lnTo>
                <a:lnTo>
                  <a:pt x="27574" y="10295"/>
                </a:lnTo>
                <a:lnTo>
                  <a:pt x="255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993900" y="4451275"/>
            <a:ext cx="964400" cy="466300"/>
          </a:xfrm>
          <a:custGeom>
            <a:avLst/>
            <a:gdLst/>
            <a:ahLst/>
            <a:cxnLst/>
            <a:rect l="l" t="t" r="r" b="b"/>
            <a:pathLst>
              <a:path w="38576" h="18652" extrusionOk="0">
                <a:moveTo>
                  <a:pt x="34690" y="0"/>
                </a:moveTo>
                <a:cubicBezTo>
                  <a:pt x="34661" y="0"/>
                  <a:pt x="34633" y="1"/>
                  <a:pt x="34604" y="3"/>
                </a:cubicBezTo>
                <a:lnTo>
                  <a:pt x="7533" y="2423"/>
                </a:lnTo>
                <a:cubicBezTo>
                  <a:pt x="6940" y="2469"/>
                  <a:pt x="6369" y="2583"/>
                  <a:pt x="5799" y="2765"/>
                </a:cubicBezTo>
                <a:cubicBezTo>
                  <a:pt x="2329" y="3861"/>
                  <a:pt x="1" y="7171"/>
                  <a:pt x="138" y="10823"/>
                </a:cubicBezTo>
                <a:cubicBezTo>
                  <a:pt x="206" y="13196"/>
                  <a:pt x="1325" y="15388"/>
                  <a:pt x="3174" y="16871"/>
                </a:cubicBezTo>
                <a:cubicBezTo>
                  <a:pt x="4612" y="18035"/>
                  <a:pt x="6415" y="18652"/>
                  <a:pt x="8264" y="18652"/>
                </a:cubicBezTo>
                <a:cubicBezTo>
                  <a:pt x="8743" y="18652"/>
                  <a:pt x="9245" y="18606"/>
                  <a:pt x="9747" y="18515"/>
                </a:cubicBezTo>
                <a:lnTo>
                  <a:pt x="37640" y="12512"/>
                </a:lnTo>
                <a:cubicBezTo>
                  <a:pt x="38210" y="12398"/>
                  <a:pt x="38576" y="11827"/>
                  <a:pt x="38462" y="11256"/>
                </a:cubicBezTo>
                <a:cubicBezTo>
                  <a:pt x="38361" y="10756"/>
                  <a:pt x="37911" y="10414"/>
                  <a:pt x="37417" y="10414"/>
                </a:cubicBezTo>
                <a:cubicBezTo>
                  <a:pt x="37347" y="10414"/>
                  <a:pt x="37277" y="10420"/>
                  <a:pt x="37206" y="10435"/>
                </a:cubicBezTo>
                <a:lnTo>
                  <a:pt x="9336" y="16438"/>
                </a:lnTo>
                <a:cubicBezTo>
                  <a:pt x="8977" y="16505"/>
                  <a:pt x="8616" y="16538"/>
                  <a:pt x="8257" y="16538"/>
                </a:cubicBezTo>
                <a:cubicBezTo>
                  <a:pt x="6904" y="16538"/>
                  <a:pt x="5580" y="16071"/>
                  <a:pt x="4497" y="15205"/>
                </a:cubicBezTo>
                <a:cubicBezTo>
                  <a:pt x="3128" y="14109"/>
                  <a:pt x="2329" y="12489"/>
                  <a:pt x="2261" y="10754"/>
                </a:cubicBezTo>
                <a:cubicBezTo>
                  <a:pt x="2146" y="8061"/>
                  <a:pt x="3881" y="5596"/>
                  <a:pt x="6438" y="4797"/>
                </a:cubicBezTo>
                <a:cubicBezTo>
                  <a:pt x="6848" y="4660"/>
                  <a:pt x="7282" y="4568"/>
                  <a:pt x="7716" y="4546"/>
                </a:cubicBezTo>
                <a:lnTo>
                  <a:pt x="34787" y="2126"/>
                </a:lnTo>
                <a:cubicBezTo>
                  <a:pt x="35357" y="2080"/>
                  <a:pt x="35791" y="1556"/>
                  <a:pt x="35745" y="985"/>
                </a:cubicBezTo>
                <a:cubicBezTo>
                  <a:pt x="35702" y="420"/>
                  <a:pt x="35245" y="0"/>
                  <a:pt x="34690" y="0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335326" y="325795"/>
            <a:ext cx="8808674" cy="4467484"/>
            <a:chOff x="335326" y="325795"/>
            <a:chExt cx="8808674" cy="4467484"/>
          </a:xfrm>
        </p:grpSpPr>
        <p:sp>
          <p:nvSpPr>
            <p:cNvPr id="201" name="Google Shape;201;p11"/>
            <p:cNvSpPr/>
            <p:nvPr/>
          </p:nvSpPr>
          <p:spPr>
            <a:xfrm>
              <a:off x="335326" y="4326404"/>
              <a:ext cx="461041" cy="466875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 flipH="1">
              <a:off x="8331531" y="325795"/>
              <a:ext cx="812468" cy="1488650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1"/>
          <p:cNvSpPr txBox="1">
            <a:spLocks noGrp="1"/>
          </p:cNvSpPr>
          <p:nvPr>
            <p:ph type="title" hasCustomPrompt="1"/>
          </p:nvPr>
        </p:nvSpPr>
        <p:spPr>
          <a:xfrm>
            <a:off x="1762800" y="1332900"/>
            <a:ext cx="5618400" cy="15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1"/>
          </p:nvPr>
        </p:nvSpPr>
        <p:spPr>
          <a:xfrm>
            <a:off x="1762875" y="2691050"/>
            <a:ext cx="56184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726300" y="44745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15367" y="1592559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2"/>
          </p:nvPr>
        </p:nvSpPr>
        <p:spPr>
          <a:xfrm>
            <a:off x="1915375" y="1929924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3"/>
          </p:nvPr>
        </p:nvSpPr>
        <p:spPr>
          <a:xfrm>
            <a:off x="5492118" y="1592559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4"/>
          </p:nvPr>
        </p:nvSpPr>
        <p:spPr>
          <a:xfrm>
            <a:off x="5492126" y="1929924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5"/>
          </p:nvPr>
        </p:nvSpPr>
        <p:spPr>
          <a:xfrm>
            <a:off x="1915368" y="30841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6"/>
          </p:nvPr>
        </p:nvSpPr>
        <p:spPr>
          <a:xfrm>
            <a:off x="1915375" y="3421750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7" hasCustomPrompt="1"/>
          </p:nvPr>
        </p:nvSpPr>
        <p:spPr>
          <a:xfrm>
            <a:off x="1130075" y="175620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8" hasCustomPrompt="1"/>
          </p:nvPr>
        </p:nvSpPr>
        <p:spPr>
          <a:xfrm>
            <a:off x="4685549" y="175620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9" hasCustomPrompt="1"/>
          </p:nvPr>
        </p:nvSpPr>
        <p:spPr>
          <a:xfrm>
            <a:off x="1130078" y="32594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3"/>
          </p:nvPr>
        </p:nvSpPr>
        <p:spPr>
          <a:xfrm>
            <a:off x="5492128" y="30841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4"/>
          </p:nvPr>
        </p:nvSpPr>
        <p:spPr>
          <a:xfrm>
            <a:off x="5492129" y="3421750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15" hasCustomPrompt="1"/>
          </p:nvPr>
        </p:nvSpPr>
        <p:spPr>
          <a:xfrm>
            <a:off x="4685545" y="32594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/>
          <p:nvPr/>
        </p:nvSpPr>
        <p:spPr>
          <a:xfrm>
            <a:off x="5232200" y="0"/>
            <a:ext cx="3918150" cy="4022900"/>
          </a:xfrm>
          <a:custGeom>
            <a:avLst/>
            <a:gdLst/>
            <a:ahLst/>
            <a:cxnLst/>
            <a:rect l="l" t="t" r="r" b="b"/>
            <a:pathLst>
              <a:path w="156726" h="160916" extrusionOk="0">
                <a:moveTo>
                  <a:pt x="4194" y="0"/>
                </a:moveTo>
                <a:cubicBezTo>
                  <a:pt x="3549" y="3709"/>
                  <a:pt x="-1234" y="16447"/>
                  <a:pt x="325" y="22251"/>
                </a:cubicBezTo>
                <a:cubicBezTo>
                  <a:pt x="1884" y="28056"/>
                  <a:pt x="6344" y="32032"/>
                  <a:pt x="13546" y="34827"/>
                </a:cubicBezTo>
                <a:cubicBezTo>
                  <a:pt x="20748" y="37622"/>
                  <a:pt x="26661" y="38321"/>
                  <a:pt x="43537" y="39020"/>
                </a:cubicBezTo>
                <a:cubicBezTo>
                  <a:pt x="60413" y="39719"/>
                  <a:pt x="97122" y="34559"/>
                  <a:pt x="114804" y="39020"/>
                </a:cubicBezTo>
                <a:cubicBezTo>
                  <a:pt x="132486" y="43481"/>
                  <a:pt x="145923" y="55036"/>
                  <a:pt x="149631" y="65785"/>
                </a:cubicBezTo>
                <a:cubicBezTo>
                  <a:pt x="153340" y="76534"/>
                  <a:pt x="139259" y="93572"/>
                  <a:pt x="137055" y="103515"/>
                </a:cubicBezTo>
                <a:cubicBezTo>
                  <a:pt x="134852" y="113458"/>
                  <a:pt x="134153" y="118080"/>
                  <a:pt x="136410" y="125443"/>
                </a:cubicBezTo>
                <a:cubicBezTo>
                  <a:pt x="138667" y="132806"/>
                  <a:pt x="147213" y="141782"/>
                  <a:pt x="150599" y="147694"/>
                </a:cubicBezTo>
                <a:cubicBezTo>
                  <a:pt x="153985" y="153606"/>
                  <a:pt x="155705" y="158712"/>
                  <a:pt x="156726" y="160916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1" name="Google Shape;221;p13"/>
          <p:cNvGrpSpPr/>
          <p:nvPr/>
        </p:nvGrpSpPr>
        <p:grpSpPr>
          <a:xfrm rot="-1875572">
            <a:off x="7361794" y="265226"/>
            <a:ext cx="935792" cy="984621"/>
            <a:chOff x="4695223" y="3382572"/>
            <a:chExt cx="935820" cy="984650"/>
          </a:xfrm>
        </p:grpSpPr>
        <p:sp>
          <p:nvSpPr>
            <p:cNvPr id="222" name="Google Shape;222;p13"/>
            <p:cNvSpPr/>
            <p:nvPr/>
          </p:nvSpPr>
          <p:spPr>
            <a:xfrm>
              <a:off x="4947328" y="3450551"/>
              <a:ext cx="222663" cy="327316"/>
            </a:xfrm>
            <a:custGeom>
              <a:avLst/>
              <a:gdLst/>
              <a:ahLst/>
              <a:cxnLst/>
              <a:rect l="l" t="t" r="r" b="b"/>
              <a:pathLst>
                <a:path w="7419" h="10906" extrusionOk="0">
                  <a:moveTo>
                    <a:pt x="842" y="1"/>
                  </a:moveTo>
                  <a:cubicBezTo>
                    <a:pt x="534" y="1"/>
                    <a:pt x="252" y="209"/>
                    <a:pt x="160" y="520"/>
                  </a:cubicBezTo>
                  <a:lnTo>
                    <a:pt x="92" y="817"/>
                  </a:lnTo>
                  <a:cubicBezTo>
                    <a:pt x="1" y="1159"/>
                    <a:pt x="183" y="1524"/>
                    <a:pt x="548" y="1661"/>
                  </a:cubicBezTo>
                  <a:cubicBezTo>
                    <a:pt x="2169" y="2232"/>
                    <a:pt x="3219" y="3259"/>
                    <a:pt x="4109" y="4423"/>
                  </a:cubicBezTo>
                  <a:cubicBezTo>
                    <a:pt x="6163" y="7071"/>
                    <a:pt x="5410" y="10609"/>
                    <a:pt x="5410" y="10654"/>
                  </a:cubicBezTo>
                  <a:lnTo>
                    <a:pt x="6209" y="10906"/>
                  </a:lnTo>
                  <a:cubicBezTo>
                    <a:pt x="6278" y="10746"/>
                    <a:pt x="7419" y="6865"/>
                    <a:pt x="5616" y="3601"/>
                  </a:cubicBezTo>
                  <a:cubicBezTo>
                    <a:pt x="4680" y="1935"/>
                    <a:pt x="3151" y="725"/>
                    <a:pt x="1073" y="41"/>
                  </a:cubicBezTo>
                  <a:cubicBezTo>
                    <a:pt x="996" y="14"/>
                    <a:pt x="918" y="1"/>
                    <a:pt x="842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132295" y="3382572"/>
              <a:ext cx="387761" cy="239110"/>
            </a:xfrm>
            <a:custGeom>
              <a:avLst/>
              <a:gdLst/>
              <a:ahLst/>
              <a:cxnLst/>
              <a:rect l="l" t="t" r="r" b="b"/>
              <a:pathLst>
                <a:path w="12920" h="7967" extrusionOk="0">
                  <a:moveTo>
                    <a:pt x="12920" y="0"/>
                  </a:moveTo>
                  <a:cubicBezTo>
                    <a:pt x="1735" y="0"/>
                    <a:pt x="0" y="7966"/>
                    <a:pt x="0" y="7966"/>
                  </a:cubicBezTo>
                  <a:cubicBezTo>
                    <a:pt x="12235" y="7966"/>
                    <a:pt x="12920" y="0"/>
                    <a:pt x="12920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695223" y="3615289"/>
              <a:ext cx="935820" cy="751933"/>
            </a:xfrm>
            <a:custGeom>
              <a:avLst/>
              <a:gdLst/>
              <a:ahLst/>
              <a:cxnLst/>
              <a:rect l="l" t="t" r="r" b="b"/>
              <a:pathLst>
                <a:path w="31181" h="25054" extrusionOk="0">
                  <a:moveTo>
                    <a:pt x="7795" y="0"/>
                  </a:moveTo>
                  <a:cubicBezTo>
                    <a:pt x="5847" y="0"/>
                    <a:pt x="3816" y="731"/>
                    <a:pt x="2238" y="3020"/>
                  </a:cubicBezTo>
                  <a:cubicBezTo>
                    <a:pt x="1" y="6284"/>
                    <a:pt x="1279" y="13109"/>
                    <a:pt x="3105" y="17354"/>
                  </a:cubicBezTo>
                  <a:cubicBezTo>
                    <a:pt x="3448" y="18176"/>
                    <a:pt x="3858" y="18975"/>
                    <a:pt x="4315" y="19705"/>
                  </a:cubicBezTo>
                  <a:cubicBezTo>
                    <a:pt x="6072" y="22513"/>
                    <a:pt x="8560" y="24498"/>
                    <a:pt x="11368" y="24498"/>
                  </a:cubicBezTo>
                  <a:cubicBezTo>
                    <a:pt x="15231" y="24498"/>
                    <a:pt x="16993" y="25054"/>
                    <a:pt x="18334" y="25054"/>
                  </a:cubicBezTo>
                  <a:cubicBezTo>
                    <a:pt x="19527" y="25054"/>
                    <a:pt x="20386" y="24613"/>
                    <a:pt x="22096" y="22946"/>
                  </a:cubicBezTo>
                  <a:cubicBezTo>
                    <a:pt x="27254" y="17925"/>
                    <a:pt x="31180" y="6010"/>
                    <a:pt x="25953" y="1901"/>
                  </a:cubicBezTo>
                  <a:cubicBezTo>
                    <a:pt x="25474" y="1536"/>
                    <a:pt x="24903" y="1217"/>
                    <a:pt x="24264" y="988"/>
                  </a:cubicBezTo>
                  <a:cubicBezTo>
                    <a:pt x="23417" y="680"/>
                    <a:pt x="22383" y="437"/>
                    <a:pt x="21111" y="437"/>
                  </a:cubicBezTo>
                  <a:cubicBezTo>
                    <a:pt x="19367" y="437"/>
                    <a:pt x="17175" y="894"/>
                    <a:pt x="14404" y="2267"/>
                  </a:cubicBezTo>
                  <a:cubicBezTo>
                    <a:pt x="14404" y="2267"/>
                    <a:pt x="11227" y="0"/>
                    <a:pt x="7795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695223" y="3615289"/>
              <a:ext cx="781676" cy="603791"/>
            </a:xfrm>
            <a:custGeom>
              <a:avLst/>
              <a:gdLst/>
              <a:ahLst/>
              <a:cxnLst/>
              <a:rect l="l" t="t" r="r" b="b"/>
              <a:pathLst>
                <a:path w="26045" h="20118" extrusionOk="0">
                  <a:moveTo>
                    <a:pt x="7795" y="0"/>
                  </a:moveTo>
                  <a:cubicBezTo>
                    <a:pt x="5847" y="0"/>
                    <a:pt x="3816" y="731"/>
                    <a:pt x="2238" y="3020"/>
                  </a:cubicBezTo>
                  <a:cubicBezTo>
                    <a:pt x="1" y="6284"/>
                    <a:pt x="1279" y="13109"/>
                    <a:pt x="3105" y="17354"/>
                  </a:cubicBezTo>
                  <a:cubicBezTo>
                    <a:pt x="3448" y="18176"/>
                    <a:pt x="3858" y="18975"/>
                    <a:pt x="4315" y="19728"/>
                  </a:cubicBezTo>
                  <a:cubicBezTo>
                    <a:pt x="5807" y="19954"/>
                    <a:pt x="7487" y="20118"/>
                    <a:pt x="9230" y="20118"/>
                  </a:cubicBezTo>
                  <a:cubicBezTo>
                    <a:pt x="14181" y="20118"/>
                    <a:pt x="19647" y="18796"/>
                    <a:pt x="22803" y="13816"/>
                  </a:cubicBezTo>
                  <a:cubicBezTo>
                    <a:pt x="25337" y="9822"/>
                    <a:pt x="26045" y="5622"/>
                    <a:pt x="25953" y="1901"/>
                  </a:cubicBezTo>
                  <a:cubicBezTo>
                    <a:pt x="25474" y="1536"/>
                    <a:pt x="24903" y="1217"/>
                    <a:pt x="24264" y="988"/>
                  </a:cubicBezTo>
                  <a:cubicBezTo>
                    <a:pt x="23417" y="680"/>
                    <a:pt x="22387" y="437"/>
                    <a:pt x="21118" y="437"/>
                  </a:cubicBezTo>
                  <a:cubicBezTo>
                    <a:pt x="19378" y="437"/>
                    <a:pt x="17188" y="894"/>
                    <a:pt x="14404" y="2267"/>
                  </a:cubicBezTo>
                  <a:cubicBezTo>
                    <a:pt x="14404" y="2267"/>
                    <a:pt x="11227" y="0"/>
                    <a:pt x="779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808731" y="3712740"/>
              <a:ext cx="169150" cy="102883"/>
            </a:xfrm>
            <a:custGeom>
              <a:avLst/>
              <a:gdLst/>
              <a:ahLst/>
              <a:cxnLst/>
              <a:rect l="l" t="t" r="r" b="b"/>
              <a:pathLst>
                <a:path w="5636" h="3428" extrusionOk="0">
                  <a:moveTo>
                    <a:pt x="3488" y="0"/>
                  </a:moveTo>
                  <a:cubicBezTo>
                    <a:pt x="2607" y="0"/>
                    <a:pt x="0" y="1641"/>
                    <a:pt x="1104" y="3037"/>
                  </a:cubicBezTo>
                  <a:cubicBezTo>
                    <a:pt x="1317" y="3312"/>
                    <a:pt x="1587" y="3428"/>
                    <a:pt x="1879" y="3428"/>
                  </a:cubicBezTo>
                  <a:cubicBezTo>
                    <a:pt x="3433" y="3428"/>
                    <a:pt x="5636" y="155"/>
                    <a:pt x="3523" y="1"/>
                  </a:cubicBezTo>
                  <a:cubicBezTo>
                    <a:pt x="3512" y="1"/>
                    <a:pt x="3500" y="0"/>
                    <a:pt x="3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3"/>
          <p:cNvGrpSpPr/>
          <p:nvPr/>
        </p:nvGrpSpPr>
        <p:grpSpPr>
          <a:xfrm rot="-9372828">
            <a:off x="7223134" y="1206191"/>
            <a:ext cx="570652" cy="190568"/>
            <a:chOff x="8328379" y="3084458"/>
            <a:chExt cx="570688" cy="190579"/>
          </a:xfrm>
        </p:grpSpPr>
        <p:sp>
          <p:nvSpPr>
            <p:cNvPr id="228" name="Google Shape;228;p13"/>
            <p:cNvSpPr/>
            <p:nvPr/>
          </p:nvSpPr>
          <p:spPr>
            <a:xfrm>
              <a:off x="8328379" y="3155137"/>
              <a:ext cx="444635" cy="119900"/>
            </a:xfrm>
            <a:custGeom>
              <a:avLst/>
              <a:gdLst/>
              <a:ahLst/>
              <a:cxnLst/>
              <a:rect l="l" t="t" r="r" b="b"/>
              <a:pathLst>
                <a:path w="14815" h="3995" extrusionOk="0">
                  <a:moveTo>
                    <a:pt x="5298" y="0"/>
                  </a:moveTo>
                  <a:cubicBezTo>
                    <a:pt x="2431" y="0"/>
                    <a:pt x="275" y="697"/>
                    <a:pt x="229" y="708"/>
                  </a:cubicBezTo>
                  <a:cubicBezTo>
                    <a:pt x="92" y="776"/>
                    <a:pt x="1" y="913"/>
                    <a:pt x="47" y="1050"/>
                  </a:cubicBezTo>
                  <a:cubicBezTo>
                    <a:pt x="84" y="1163"/>
                    <a:pt x="199" y="1245"/>
                    <a:pt x="315" y="1245"/>
                  </a:cubicBezTo>
                  <a:cubicBezTo>
                    <a:pt x="340" y="1245"/>
                    <a:pt x="365" y="1241"/>
                    <a:pt x="389" y="1233"/>
                  </a:cubicBezTo>
                  <a:cubicBezTo>
                    <a:pt x="435" y="1210"/>
                    <a:pt x="2535" y="531"/>
                    <a:pt x="5316" y="531"/>
                  </a:cubicBezTo>
                  <a:cubicBezTo>
                    <a:pt x="8098" y="531"/>
                    <a:pt x="11562" y="1210"/>
                    <a:pt x="14335" y="3904"/>
                  </a:cubicBezTo>
                  <a:cubicBezTo>
                    <a:pt x="14381" y="3972"/>
                    <a:pt x="14449" y="3995"/>
                    <a:pt x="14518" y="3995"/>
                  </a:cubicBezTo>
                  <a:cubicBezTo>
                    <a:pt x="14586" y="3995"/>
                    <a:pt x="14655" y="3949"/>
                    <a:pt x="14723" y="3904"/>
                  </a:cubicBezTo>
                  <a:cubicBezTo>
                    <a:pt x="14815" y="3789"/>
                    <a:pt x="14815" y="3630"/>
                    <a:pt x="14700" y="3538"/>
                  </a:cubicBezTo>
                  <a:cubicBezTo>
                    <a:pt x="11801" y="708"/>
                    <a:pt x="8189" y="0"/>
                    <a:pt x="5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8668870" y="3084458"/>
              <a:ext cx="230196" cy="150843"/>
            </a:xfrm>
            <a:custGeom>
              <a:avLst/>
              <a:gdLst/>
              <a:ahLst/>
              <a:cxnLst/>
              <a:rect l="l" t="t" r="r" b="b"/>
              <a:pathLst>
                <a:path w="7670" h="5026" extrusionOk="0">
                  <a:moveTo>
                    <a:pt x="278" y="1"/>
                  </a:moveTo>
                  <a:cubicBezTo>
                    <a:pt x="156" y="1"/>
                    <a:pt x="43" y="89"/>
                    <a:pt x="23" y="233"/>
                  </a:cubicBezTo>
                  <a:cubicBezTo>
                    <a:pt x="0" y="370"/>
                    <a:pt x="114" y="507"/>
                    <a:pt x="251" y="529"/>
                  </a:cubicBezTo>
                  <a:cubicBezTo>
                    <a:pt x="297" y="529"/>
                    <a:pt x="4200" y="986"/>
                    <a:pt x="7144" y="4935"/>
                  </a:cubicBezTo>
                  <a:cubicBezTo>
                    <a:pt x="7190" y="5003"/>
                    <a:pt x="7281" y="5026"/>
                    <a:pt x="7350" y="5026"/>
                  </a:cubicBezTo>
                  <a:cubicBezTo>
                    <a:pt x="7418" y="5026"/>
                    <a:pt x="7464" y="5026"/>
                    <a:pt x="7510" y="4980"/>
                  </a:cubicBezTo>
                  <a:cubicBezTo>
                    <a:pt x="7647" y="4889"/>
                    <a:pt x="7669" y="4729"/>
                    <a:pt x="7578" y="4615"/>
                  </a:cubicBezTo>
                  <a:cubicBezTo>
                    <a:pt x="4497" y="484"/>
                    <a:pt x="479" y="4"/>
                    <a:pt x="320" y="4"/>
                  </a:cubicBezTo>
                  <a:cubicBezTo>
                    <a:pt x="306" y="2"/>
                    <a:pt x="292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3"/>
          <p:cNvGrpSpPr/>
          <p:nvPr/>
        </p:nvGrpSpPr>
        <p:grpSpPr>
          <a:xfrm rot="2750805">
            <a:off x="8102042" y="301737"/>
            <a:ext cx="570704" cy="190585"/>
            <a:chOff x="8328379" y="3084458"/>
            <a:chExt cx="570688" cy="190579"/>
          </a:xfrm>
        </p:grpSpPr>
        <p:sp>
          <p:nvSpPr>
            <p:cNvPr id="231" name="Google Shape;231;p13"/>
            <p:cNvSpPr/>
            <p:nvPr/>
          </p:nvSpPr>
          <p:spPr>
            <a:xfrm>
              <a:off x="8328379" y="3155137"/>
              <a:ext cx="444635" cy="119900"/>
            </a:xfrm>
            <a:custGeom>
              <a:avLst/>
              <a:gdLst/>
              <a:ahLst/>
              <a:cxnLst/>
              <a:rect l="l" t="t" r="r" b="b"/>
              <a:pathLst>
                <a:path w="14815" h="3995" extrusionOk="0">
                  <a:moveTo>
                    <a:pt x="5298" y="0"/>
                  </a:moveTo>
                  <a:cubicBezTo>
                    <a:pt x="2431" y="0"/>
                    <a:pt x="275" y="697"/>
                    <a:pt x="229" y="708"/>
                  </a:cubicBezTo>
                  <a:cubicBezTo>
                    <a:pt x="92" y="776"/>
                    <a:pt x="1" y="913"/>
                    <a:pt x="47" y="1050"/>
                  </a:cubicBezTo>
                  <a:cubicBezTo>
                    <a:pt x="84" y="1163"/>
                    <a:pt x="199" y="1245"/>
                    <a:pt x="315" y="1245"/>
                  </a:cubicBezTo>
                  <a:cubicBezTo>
                    <a:pt x="340" y="1245"/>
                    <a:pt x="365" y="1241"/>
                    <a:pt x="389" y="1233"/>
                  </a:cubicBezTo>
                  <a:cubicBezTo>
                    <a:pt x="435" y="1210"/>
                    <a:pt x="2535" y="531"/>
                    <a:pt x="5316" y="531"/>
                  </a:cubicBezTo>
                  <a:cubicBezTo>
                    <a:pt x="8098" y="531"/>
                    <a:pt x="11562" y="1210"/>
                    <a:pt x="14335" y="3904"/>
                  </a:cubicBezTo>
                  <a:cubicBezTo>
                    <a:pt x="14381" y="3972"/>
                    <a:pt x="14449" y="3995"/>
                    <a:pt x="14518" y="3995"/>
                  </a:cubicBezTo>
                  <a:cubicBezTo>
                    <a:pt x="14586" y="3995"/>
                    <a:pt x="14655" y="3949"/>
                    <a:pt x="14723" y="3904"/>
                  </a:cubicBezTo>
                  <a:cubicBezTo>
                    <a:pt x="14815" y="3789"/>
                    <a:pt x="14815" y="3630"/>
                    <a:pt x="14700" y="3538"/>
                  </a:cubicBezTo>
                  <a:cubicBezTo>
                    <a:pt x="11801" y="708"/>
                    <a:pt x="8189" y="0"/>
                    <a:pt x="5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8668870" y="3084458"/>
              <a:ext cx="230196" cy="150843"/>
            </a:xfrm>
            <a:custGeom>
              <a:avLst/>
              <a:gdLst/>
              <a:ahLst/>
              <a:cxnLst/>
              <a:rect l="l" t="t" r="r" b="b"/>
              <a:pathLst>
                <a:path w="7670" h="5026" extrusionOk="0">
                  <a:moveTo>
                    <a:pt x="278" y="1"/>
                  </a:moveTo>
                  <a:cubicBezTo>
                    <a:pt x="156" y="1"/>
                    <a:pt x="43" y="89"/>
                    <a:pt x="23" y="233"/>
                  </a:cubicBezTo>
                  <a:cubicBezTo>
                    <a:pt x="0" y="370"/>
                    <a:pt x="114" y="507"/>
                    <a:pt x="251" y="529"/>
                  </a:cubicBezTo>
                  <a:cubicBezTo>
                    <a:pt x="297" y="529"/>
                    <a:pt x="4200" y="986"/>
                    <a:pt x="7144" y="4935"/>
                  </a:cubicBezTo>
                  <a:cubicBezTo>
                    <a:pt x="7190" y="5003"/>
                    <a:pt x="7281" y="5026"/>
                    <a:pt x="7350" y="5026"/>
                  </a:cubicBezTo>
                  <a:cubicBezTo>
                    <a:pt x="7418" y="5026"/>
                    <a:pt x="7464" y="5026"/>
                    <a:pt x="7510" y="4980"/>
                  </a:cubicBezTo>
                  <a:cubicBezTo>
                    <a:pt x="7647" y="4889"/>
                    <a:pt x="7669" y="4729"/>
                    <a:pt x="7578" y="4615"/>
                  </a:cubicBezTo>
                  <a:cubicBezTo>
                    <a:pt x="4497" y="484"/>
                    <a:pt x="479" y="4"/>
                    <a:pt x="320" y="4"/>
                  </a:cubicBezTo>
                  <a:cubicBezTo>
                    <a:pt x="306" y="2"/>
                    <a:pt x="292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3"/>
          <p:cNvSpPr/>
          <p:nvPr/>
        </p:nvSpPr>
        <p:spPr>
          <a:xfrm rot="10800000" flipH="1">
            <a:off x="-4" y="2298611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 rot="10800000" flipH="1">
            <a:off x="-4" y="4476378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 rot="10800000" flipH="1">
            <a:off x="1862632" y="4708615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93695" y="4095475"/>
            <a:ext cx="623780" cy="631673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8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18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398" name="Google Shape;398;p18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8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403" name="Google Shape;403;p18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>
            <a:off x="921820" y="3726392"/>
            <a:ext cx="8222179" cy="820332"/>
            <a:chOff x="921820" y="3726392"/>
            <a:chExt cx="8222179" cy="820332"/>
          </a:xfrm>
        </p:grpSpPr>
        <p:sp>
          <p:nvSpPr>
            <p:cNvPr id="410" name="Google Shape;410;p19"/>
            <p:cNvSpPr/>
            <p:nvPr/>
          </p:nvSpPr>
          <p:spPr>
            <a:xfrm flipH="1">
              <a:off x="6903896" y="3820586"/>
              <a:ext cx="377467" cy="408980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19"/>
            <p:cNvGrpSpPr/>
            <p:nvPr/>
          </p:nvGrpSpPr>
          <p:grpSpPr>
            <a:xfrm>
              <a:off x="921820" y="3726392"/>
              <a:ext cx="8222179" cy="820332"/>
              <a:chOff x="921820" y="3726392"/>
              <a:chExt cx="8222179" cy="820332"/>
            </a:xfrm>
          </p:grpSpPr>
          <p:sp>
            <p:nvSpPr>
              <p:cNvPr id="412" name="Google Shape;412;p19"/>
              <p:cNvSpPr/>
              <p:nvPr/>
            </p:nvSpPr>
            <p:spPr>
              <a:xfrm flipH="1">
                <a:off x="7424523" y="4089979"/>
                <a:ext cx="1719476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57292" h="12389" extrusionOk="0">
                    <a:moveTo>
                      <a:pt x="4485" y="0"/>
                    </a:moveTo>
                    <a:cubicBezTo>
                      <a:pt x="2849" y="0"/>
                      <a:pt x="1353" y="279"/>
                      <a:pt x="0" y="839"/>
                    </a:cubicBezTo>
                    <a:lnTo>
                      <a:pt x="0" y="1432"/>
                    </a:lnTo>
                    <a:cubicBezTo>
                      <a:pt x="1345" y="837"/>
                      <a:pt x="2846" y="540"/>
                      <a:pt x="4500" y="540"/>
                    </a:cubicBezTo>
                    <a:cubicBezTo>
                      <a:pt x="8492" y="540"/>
                      <a:pt x="13376" y="2270"/>
                      <a:pt x="19105" y="5724"/>
                    </a:cubicBezTo>
                    <a:cubicBezTo>
                      <a:pt x="27573" y="10814"/>
                      <a:pt x="35105" y="12389"/>
                      <a:pt x="41177" y="12389"/>
                    </a:cubicBezTo>
                    <a:cubicBezTo>
                      <a:pt x="50992" y="12389"/>
                      <a:pt x="57040" y="8257"/>
                      <a:pt x="57155" y="8189"/>
                    </a:cubicBezTo>
                    <a:cubicBezTo>
                      <a:pt x="57269" y="8097"/>
                      <a:pt x="57292" y="7938"/>
                      <a:pt x="57200" y="7824"/>
                    </a:cubicBezTo>
                    <a:cubicBezTo>
                      <a:pt x="57159" y="7741"/>
                      <a:pt x="57077" y="7700"/>
                      <a:pt x="56993" y="7700"/>
                    </a:cubicBezTo>
                    <a:cubicBezTo>
                      <a:pt x="56937" y="7700"/>
                      <a:pt x="56881" y="7719"/>
                      <a:pt x="56835" y="7755"/>
                    </a:cubicBezTo>
                    <a:cubicBezTo>
                      <a:pt x="56737" y="7825"/>
                      <a:pt x="50820" y="11864"/>
                      <a:pt x="41174" y="11864"/>
                    </a:cubicBezTo>
                    <a:cubicBezTo>
                      <a:pt x="35182" y="11864"/>
                      <a:pt x="27749" y="10305"/>
                      <a:pt x="19379" y="5267"/>
                    </a:cubicBezTo>
                    <a:cubicBezTo>
                      <a:pt x="13569" y="1758"/>
                      <a:pt x="8588" y="0"/>
                      <a:pt x="4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7169551" y="4042454"/>
                <a:ext cx="461041" cy="466875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" name="Google Shape;414;p19"/>
              <p:cNvGrpSpPr/>
              <p:nvPr/>
            </p:nvGrpSpPr>
            <p:grpSpPr>
              <a:xfrm>
                <a:off x="921820" y="3726392"/>
                <a:ext cx="655983" cy="820332"/>
                <a:chOff x="6625395" y="269392"/>
                <a:chExt cx="655983" cy="820332"/>
              </a:xfrm>
            </p:grpSpPr>
            <p:sp>
              <p:nvSpPr>
                <p:cNvPr id="415" name="Google Shape;415;p19"/>
                <p:cNvSpPr/>
                <p:nvPr/>
              </p:nvSpPr>
              <p:spPr>
                <a:xfrm>
                  <a:off x="6625395" y="458050"/>
                  <a:ext cx="623780" cy="63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4" h="21047" extrusionOk="0">
                      <a:moveTo>
                        <a:pt x="13971" y="1"/>
                      </a:moveTo>
                      <a:cubicBezTo>
                        <a:pt x="13801" y="1"/>
                        <a:pt x="13627" y="58"/>
                        <a:pt x="13479" y="185"/>
                      </a:cubicBezTo>
                      <a:lnTo>
                        <a:pt x="8914" y="4110"/>
                      </a:lnTo>
                      <a:cubicBezTo>
                        <a:pt x="8759" y="4231"/>
                        <a:pt x="8577" y="4287"/>
                        <a:pt x="8389" y="4287"/>
                      </a:cubicBezTo>
                      <a:cubicBezTo>
                        <a:pt x="8329" y="4287"/>
                        <a:pt x="8268" y="4281"/>
                        <a:pt x="8207" y="4270"/>
                      </a:cubicBezTo>
                      <a:lnTo>
                        <a:pt x="2523" y="2672"/>
                      </a:lnTo>
                      <a:cubicBezTo>
                        <a:pt x="2456" y="2655"/>
                        <a:pt x="2390" y="2647"/>
                        <a:pt x="2325" y="2647"/>
                      </a:cubicBezTo>
                      <a:cubicBezTo>
                        <a:pt x="1797" y="2647"/>
                        <a:pt x="1384" y="3194"/>
                        <a:pt x="1587" y="3722"/>
                      </a:cubicBezTo>
                      <a:lnTo>
                        <a:pt x="3756" y="9292"/>
                      </a:lnTo>
                      <a:cubicBezTo>
                        <a:pt x="3847" y="9520"/>
                        <a:pt x="3824" y="9794"/>
                        <a:pt x="3687" y="10022"/>
                      </a:cubicBezTo>
                      <a:lnTo>
                        <a:pt x="355" y="15044"/>
                      </a:lnTo>
                      <a:cubicBezTo>
                        <a:pt x="1" y="15575"/>
                        <a:pt x="354" y="16256"/>
                        <a:pt x="958" y="16256"/>
                      </a:cubicBezTo>
                      <a:cubicBezTo>
                        <a:pt x="978" y="16256"/>
                        <a:pt x="997" y="16255"/>
                        <a:pt x="1017" y="16254"/>
                      </a:cubicBezTo>
                      <a:lnTo>
                        <a:pt x="6929" y="15774"/>
                      </a:lnTo>
                      <a:cubicBezTo>
                        <a:pt x="6950" y="15772"/>
                        <a:pt x="6971" y="15771"/>
                        <a:pt x="6992" y="15771"/>
                      </a:cubicBezTo>
                      <a:cubicBezTo>
                        <a:pt x="7221" y="15771"/>
                        <a:pt x="7444" y="15883"/>
                        <a:pt x="7590" y="16071"/>
                      </a:cubicBezTo>
                      <a:lnTo>
                        <a:pt x="11197" y="20750"/>
                      </a:lnTo>
                      <a:cubicBezTo>
                        <a:pt x="11353" y="20952"/>
                        <a:pt x="11575" y="21047"/>
                        <a:pt x="11795" y="21047"/>
                      </a:cubicBezTo>
                      <a:cubicBezTo>
                        <a:pt x="12123" y="21047"/>
                        <a:pt x="12448" y="20836"/>
                        <a:pt x="12544" y="20453"/>
                      </a:cubicBezTo>
                      <a:lnTo>
                        <a:pt x="14027" y="14587"/>
                      </a:lnTo>
                      <a:cubicBezTo>
                        <a:pt x="14096" y="14336"/>
                        <a:pt x="14278" y="14131"/>
                        <a:pt x="14529" y="14039"/>
                      </a:cubicBezTo>
                      <a:lnTo>
                        <a:pt x="20099" y="11917"/>
                      </a:lnTo>
                      <a:cubicBezTo>
                        <a:pt x="20692" y="11688"/>
                        <a:pt x="20783" y="10867"/>
                        <a:pt x="20258" y="10524"/>
                      </a:cubicBezTo>
                      <a:lnTo>
                        <a:pt x="15260" y="7374"/>
                      </a:lnTo>
                      <a:cubicBezTo>
                        <a:pt x="15054" y="7238"/>
                        <a:pt x="14917" y="7009"/>
                        <a:pt x="14895" y="6758"/>
                      </a:cubicBezTo>
                      <a:lnTo>
                        <a:pt x="14735" y="732"/>
                      </a:lnTo>
                      <a:cubicBezTo>
                        <a:pt x="14719" y="290"/>
                        <a:pt x="14353" y="1"/>
                        <a:pt x="13971" y="1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9"/>
                <p:cNvSpPr/>
                <p:nvPr/>
              </p:nvSpPr>
              <p:spPr>
                <a:xfrm>
                  <a:off x="6674406" y="269392"/>
                  <a:ext cx="124012" cy="15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5124" extrusionOk="0">
                      <a:moveTo>
                        <a:pt x="302" y="0"/>
                      </a:moveTo>
                      <a:cubicBezTo>
                        <a:pt x="244" y="0"/>
                        <a:pt x="185" y="19"/>
                        <a:pt x="137" y="57"/>
                      </a:cubicBezTo>
                      <a:cubicBezTo>
                        <a:pt x="23" y="148"/>
                        <a:pt x="0" y="331"/>
                        <a:pt x="91" y="445"/>
                      </a:cubicBezTo>
                      <a:lnTo>
                        <a:pt x="3629" y="5033"/>
                      </a:lnTo>
                      <a:cubicBezTo>
                        <a:pt x="3675" y="5101"/>
                        <a:pt x="3743" y="5124"/>
                        <a:pt x="3835" y="5124"/>
                      </a:cubicBezTo>
                      <a:cubicBezTo>
                        <a:pt x="3880" y="5124"/>
                        <a:pt x="3949" y="5124"/>
                        <a:pt x="3994" y="5078"/>
                      </a:cubicBezTo>
                      <a:cubicBezTo>
                        <a:pt x="4109" y="4987"/>
                        <a:pt x="4131" y="4827"/>
                        <a:pt x="4040" y="4713"/>
                      </a:cubicBezTo>
                      <a:lnTo>
                        <a:pt x="502" y="102"/>
                      </a:lnTo>
                      <a:cubicBezTo>
                        <a:pt x="462" y="36"/>
                        <a:pt x="38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9"/>
                <p:cNvSpPr/>
                <p:nvPr/>
              </p:nvSpPr>
              <p:spPr>
                <a:xfrm>
                  <a:off x="6835363" y="269602"/>
                  <a:ext cx="49371" cy="16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5574" extrusionOk="0">
                      <a:moveTo>
                        <a:pt x="294" y="0"/>
                      </a:moveTo>
                      <a:cubicBezTo>
                        <a:pt x="280" y="0"/>
                        <a:pt x="266" y="2"/>
                        <a:pt x="252" y="4"/>
                      </a:cubicBezTo>
                      <a:cubicBezTo>
                        <a:pt x="92" y="27"/>
                        <a:pt x="1" y="187"/>
                        <a:pt x="47" y="324"/>
                      </a:cubicBezTo>
                      <a:lnTo>
                        <a:pt x="1074" y="5345"/>
                      </a:lnTo>
                      <a:cubicBezTo>
                        <a:pt x="1119" y="5482"/>
                        <a:pt x="1211" y="5573"/>
                        <a:pt x="1348" y="5573"/>
                      </a:cubicBezTo>
                      <a:cubicBezTo>
                        <a:pt x="1371" y="5573"/>
                        <a:pt x="1371" y="5551"/>
                        <a:pt x="1393" y="5551"/>
                      </a:cubicBezTo>
                      <a:cubicBezTo>
                        <a:pt x="1553" y="5528"/>
                        <a:pt x="1644" y="5391"/>
                        <a:pt x="1599" y="5254"/>
                      </a:cubicBezTo>
                      <a:lnTo>
                        <a:pt x="549" y="209"/>
                      </a:lnTo>
                      <a:cubicBezTo>
                        <a:pt x="528" y="87"/>
                        <a:pt x="416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9"/>
                <p:cNvSpPr/>
                <p:nvPr/>
              </p:nvSpPr>
              <p:spPr>
                <a:xfrm>
                  <a:off x="7162829" y="547998"/>
                  <a:ext cx="118549" cy="6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164" extrusionOk="0">
                      <a:moveTo>
                        <a:pt x="3644" y="1"/>
                      </a:moveTo>
                      <a:cubicBezTo>
                        <a:pt x="3608" y="1"/>
                        <a:pt x="3573" y="6"/>
                        <a:pt x="3538" y="18"/>
                      </a:cubicBezTo>
                      <a:lnTo>
                        <a:pt x="183" y="1661"/>
                      </a:lnTo>
                      <a:cubicBezTo>
                        <a:pt x="46" y="1707"/>
                        <a:pt x="0" y="1867"/>
                        <a:pt x="46" y="2004"/>
                      </a:cubicBezTo>
                      <a:cubicBezTo>
                        <a:pt x="92" y="2095"/>
                        <a:pt x="206" y="2163"/>
                        <a:pt x="297" y="2163"/>
                      </a:cubicBezTo>
                      <a:cubicBezTo>
                        <a:pt x="343" y="2163"/>
                        <a:pt x="366" y="2141"/>
                        <a:pt x="411" y="2141"/>
                      </a:cubicBezTo>
                      <a:lnTo>
                        <a:pt x="3767" y="497"/>
                      </a:lnTo>
                      <a:cubicBezTo>
                        <a:pt x="3904" y="429"/>
                        <a:pt x="3949" y="292"/>
                        <a:pt x="3904" y="155"/>
                      </a:cubicBezTo>
                      <a:cubicBezTo>
                        <a:pt x="3852" y="52"/>
                        <a:pt x="3750" y="1"/>
                        <a:pt x="36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23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469" name="Google Shape;469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474" name="Google Shape;474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4"/>
          <p:cNvGrpSpPr/>
          <p:nvPr/>
        </p:nvGrpSpPr>
        <p:grpSpPr>
          <a:xfrm>
            <a:off x="0" y="14325"/>
            <a:ext cx="9140749" cy="4866341"/>
            <a:chOff x="0" y="14325"/>
            <a:chExt cx="9140749" cy="4866341"/>
          </a:xfrm>
        </p:grpSpPr>
        <p:sp>
          <p:nvSpPr>
            <p:cNvPr id="480" name="Google Shape;480;p24"/>
            <p:cNvSpPr/>
            <p:nvPr/>
          </p:nvSpPr>
          <p:spPr>
            <a:xfrm>
              <a:off x="7594751" y="14325"/>
              <a:ext cx="1545977" cy="1158227"/>
            </a:xfrm>
            <a:custGeom>
              <a:avLst/>
              <a:gdLst/>
              <a:ahLst/>
              <a:cxnLst/>
              <a:rect l="l" t="t" r="r" b="b"/>
              <a:pathLst>
                <a:path w="108623" h="81379" extrusionOk="0">
                  <a:moveTo>
                    <a:pt x="99167" y="0"/>
                  </a:moveTo>
                  <a:cubicBezTo>
                    <a:pt x="74118" y="0"/>
                    <a:pt x="48020" y="7785"/>
                    <a:pt x="27244" y="21778"/>
                  </a:cubicBezTo>
                  <a:cubicBezTo>
                    <a:pt x="14406" y="30424"/>
                    <a:pt x="-2107" y="44313"/>
                    <a:pt x="308" y="59602"/>
                  </a:cubicBezTo>
                  <a:cubicBezTo>
                    <a:pt x="1269" y="65687"/>
                    <a:pt x="4352" y="72230"/>
                    <a:pt x="9478" y="75648"/>
                  </a:cubicBezTo>
                  <a:cubicBezTo>
                    <a:pt x="15167" y="79441"/>
                    <a:pt x="22704" y="80230"/>
                    <a:pt x="29536" y="79946"/>
                  </a:cubicBezTo>
                  <a:cubicBezTo>
                    <a:pt x="40461" y="79492"/>
                    <a:pt x="50785" y="74766"/>
                    <a:pt x="61343" y="71923"/>
                  </a:cubicBezTo>
                  <a:cubicBezTo>
                    <a:pt x="76863" y="67745"/>
                    <a:pt x="103530" y="66135"/>
                    <a:pt x="108623" y="813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24"/>
            <p:cNvSpPr/>
            <p:nvPr/>
          </p:nvSpPr>
          <p:spPr>
            <a:xfrm>
              <a:off x="7862115" y="1519316"/>
              <a:ext cx="1278634" cy="1345825"/>
            </a:xfrm>
            <a:custGeom>
              <a:avLst/>
              <a:gdLst/>
              <a:ahLst/>
              <a:cxnLst/>
              <a:rect l="l" t="t" r="r" b="b"/>
              <a:pathLst>
                <a:path w="89839" h="94560" extrusionOk="0">
                  <a:moveTo>
                    <a:pt x="89839" y="0"/>
                  </a:moveTo>
                  <a:cubicBezTo>
                    <a:pt x="87293" y="15247"/>
                    <a:pt x="69257" y="25868"/>
                    <a:pt x="54307" y="29800"/>
                  </a:cubicBezTo>
                  <a:cubicBezTo>
                    <a:pt x="34808" y="34929"/>
                    <a:pt x="2372" y="36697"/>
                    <a:pt x="150" y="56736"/>
                  </a:cubicBezTo>
                  <a:cubicBezTo>
                    <a:pt x="-892" y="66133"/>
                    <a:pt x="5155" y="78599"/>
                    <a:pt x="14191" y="81379"/>
                  </a:cubicBezTo>
                  <a:cubicBezTo>
                    <a:pt x="29214" y="86001"/>
                    <a:pt x="59465" y="78842"/>
                    <a:pt x="59465" y="9456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24"/>
            <p:cNvGrpSpPr/>
            <p:nvPr/>
          </p:nvGrpSpPr>
          <p:grpSpPr>
            <a:xfrm>
              <a:off x="7342872" y="328143"/>
              <a:ext cx="551419" cy="689571"/>
              <a:chOff x="7008345" y="190267"/>
              <a:chExt cx="655983" cy="820332"/>
            </a:xfrm>
          </p:grpSpPr>
          <p:sp>
            <p:nvSpPr>
              <p:cNvPr id="483" name="Google Shape;483;p24"/>
              <p:cNvSpPr/>
              <p:nvPr/>
            </p:nvSpPr>
            <p:spPr>
              <a:xfrm>
                <a:off x="7008345" y="378925"/>
                <a:ext cx="623780" cy="631673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7057356" y="190267"/>
                <a:ext cx="124012" cy="15378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5124" extrusionOk="0">
                    <a:moveTo>
                      <a:pt x="302" y="0"/>
                    </a:moveTo>
                    <a:cubicBezTo>
                      <a:pt x="244" y="0"/>
                      <a:pt x="185" y="19"/>
                      <a:pt x="137" y="57"/>
                    </a:cubicBezTo>
                    <a:cubicBezTo>
                      <a:pt x="23" y="148"/>
                      <a:pt x="0" y="331"/>
                      <a:pt x="91" y="445"/>
                    </a:cubicBezTo>
                    <a:lnTo>
                      <a:pt x="3629" y="5033"/>
                    </a:lnTo>
                    <a:cubicBezTo>
                      <a:pt x="3675" y="5101"/>
                      <a:pt x="3743" y="5124"/>
                      <a:pt x="3835" y="5124"/>
                    </a:cubicBezTo>
                    <a:cubicBezTo>
                      <a:pt x="3880" y="5124"/>
                      <a:pt x="3949" y="5124"/>
                      <a:pt x="3994" y="5078"/>
                    </a:cubicBezTo>
                    <a:cubicBezTo>
                      <a:pt x="4109" y="4987"/>
                      <a:pt x="4131" y="4827"/>
                      <a:pt x="4040" y="4713"/>
                    </a:cubicBezTo>
                    <a:lnTo>
                      <a:pt x="502" y="102"/>
                    </a:lnTo>
                    <a:cubicBezTo>
                      <a:pt x="462" y="36"/>
                      <a:pt x="384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7218313" y="190477"/>
                <a:ext cx="49371" cy="16729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574" extrusionOk="0">
                    <a:moveTo>
                      <a:pt x="294" y="0"/>
                    </a:moveTo>
                    <a:cubicBezTo>
                      <a:pt x="280" y="0"/>
                      <a:pt x="266" y="2"/>
                      <a:pt x="252" y="4"/>
                    </a:cubicBezTo>
                    <a:cubicBezTo>
                      <a:pt x="92" y="27"/>
                      <a:pt x="1" y="187"/>
                      <a:pt x="47" y="324"/>
                    </a:cubicBezTo>
                    <a:lnTo>
                      <a:pt x="1074" y="5345"/>
                    </a:lnTo>
                    <a:cubicBezTo>
                      <a:pt x="1119" y="5482"/>
                      <a:pt x="1211" y="5573"/>
                      <a:pt x="1348" y="5573"/>
                    </a:cubicBezTo>
                    <a:cubicBezTo>
                      <a:pt x="1371" y="5573"/>
                      <a:pt x="1371" y="5551"/>
                      <a:pt x="1393" y="5551"/>
                    </a:cubicBezTo>
                    <a:cubicBezTo>
                      <a:pt x="1553" y="5528"/>
                      <a:pt x="1644" y="5391"/>
                      <a:pt x="1599" y="5254"/>
                    </a:cubicBezTo>
                    <a:lnTo>
                      <a:pt x="549" y="209"/>
                    </a:lnTo>
                    <a:cubicBezTo>
                      <a:pt x="528" y="87"/>
                      <a:pt x="416" y="0"/>
                      <a:pt x="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7545779" y="468873"/>
                <a:ext cx="118549" cy="6494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2164" extrusionOk="0">
                    <a:moveTo>
                      <a:pt x="3644" y="1"/>
                    </a:moveTo>
                    <a:cubicBezTo>
                      <a:pt x="3608" y="1"/>
                      <a:pt x="3573" y="6"/>
                      <a:pt x="3538" y="18"/>
                    </a:cubicBezTo>
                    <a:lnTo>
                      <a:pt x="183" y="1661"/>
                    </a:lnTo>
                    <a:cubicBezTo>
                      <a:pt x="46" y="1707"/>
                      <a:pt x="0" y="1867"/>
                      <a:pt x="46" y="2004"/>
                    </a:cubicBezTo>
                    <a:cubicBezTo>
                      <a:pt x="92" y="2095"/>
                      <a:pt x="206" y="2163"/>
                      <a:pt x="297" y="2163"/>
                    </a:cubicBezTo>
                    <a:cubicBezTo>
                      <a:pt x="343" y="2163"/>
                      <a:pt x="366" y="2141"/>
                      <a:pt x="411" y="2141"/>
                    </a:cubicBezTo>
                    <a:lnTo>
                      <a:pt x="3767" y="497"/>
                    </a:lnTo>
                    <a:cubicBezTo>
                      <a:pt x="3904" y="429"/>
                      <a:pt x="3949" y="292"/>
                      <a:pt x="3904" y="155"/>
                    </a:cubicBezTo>
                    <a:cubicBezTo>
                      <a:pt x="3852" y="52"/>
                      <a:pt x="3750" y="1"/>
                      <a:pt x="3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4"/>
            <p:cNvSpPr/>
            <p:nvPr/>
          </p:nvSpPr>
          <p:spPr>
            <a:xfrm rot="-2309161">
              <a:off x="7929656" y="1863632"/>
              <a:ext cx="524339" cy="531007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 rot="10800000" flipH="1">
              <a:off x="0" y="2638215"/>
              <a:ext cx="714539" cy="1309342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 rot="10800000" flipH="1">
              <a:off x="0" y="4553628"/>
              <a:ext cx="1512222" cy="327039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787424" y="4199466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94462" y="1548754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24"/>
          <p:cNvSpPr/>
          <p:nvPr/>
        </p:nvSpPr>
        <p:spPr>
          <a:xfrm rot="10800000" flipH="1">
            <a:off x="1638195" y="4757881"/>
            <a:ext cx="331970" cy="359719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>
            <a:off x="1" y="1753227"/>
            <a:ext cx="2694049" cy="3390274"/>
            <a:chOff x="1" y="1753227"/>
            <a:chExt cx="2694049" cy="3390274"/>
          </a:xfrm>
        </p:grpSpPr>
        <p:sp>
          <p:nvSpPr>
            <p:cNvPr id="495" name="Google Shape;495;p2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2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499" name="Google Shape;499;p2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2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6_1_1_1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921820" y="3726392"/>
            <a:ext cx="8222179" cy="820332"/>
            <a:chOff x="921820" y="3726392"/>
            <a:chExt cx="8222179" cy="820332"/>
          </a:xfrm>
        </p:grpSpPr>
        <p:sp>
          <p:nvSpPr>
            <p:cNvPr id="507" name="Google Shape;507;p26"/>
            <p:cNvSpPr/>
            <p:nvPr/>
          </p:nvSpPr>
          <p:spPr>
            <a:xfrm flipH="1">
              <a:off x="6903896" y="3820586"/>
              <a:ext cx="377467" cy="408980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26"/>
            <p:cNvGrpSpPr/>
            <p:nvPr/>
          </p:nvGrpSpPr>
          <p:grpSpPr>
            <a:xfrm>
              <a:off x="921820" y="3726392"/>
              <a:ext cx="8222179" cy="820332"/>
              <a:chOff x="921820" y="3726392"/>
              <a:chExt cx="8222179" cy="820332"/>
            </a:xfrm>
          </p:grpSpPr>
          <p:sp>
            <p:nvSpPr>
              <p:cNvPr id="509" name="Google Shape;509;p26"/>
              <p:cNvSpPr/>
              <p:nvPr/>
            </p:nvSpPr>
            <p:spPr>
              <a:xfrm flipH="1">
                <a:off x="7424523" y="4089979"/>
                <a:ext cx="1719476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57292" h="12389" extrusionOk="0">
                    <a:moveTo>
                      <a:pt x="4485" y="0"/>
                    </a:moveTo>
                    <a:cubicBezTo>
                      <a:pt x="2849" y="0"/>
                      <a:pt x="1353" y="279"/>
                      <a:pt x="0" y="839"/>
                    </a:cubicBezTo>
                    <a:lnTo>
                      <a:pt x="0" y="1432"/>
                    </a:lnTo>
                    <a:cubicBezTo>
                      <a:pt x="1345" y="837"/>
                      <a:pt x="2846" y="540"/>
                      <a:pt x="4500" y="540"/>
                    </a:cubicBezTo>
                    <a:cubicBezTo>
                      <a:pt x="8492" y="540"/>
                      <a:pt x="13376" y="2270"/>
                      <a:pt x="19105" y="5724"/>
                    </a:cubicBezTo>
                    <a:cubicBezTo>
                      <a:pt x="27573" y="10814"/>
                      <a:pt x="35105" y="12389"/>
                      <a:pt x="41177" y="12389"/>
                    </a:cubicBezTo>
                    <a:cubicBezTo>
                      <a:pt x="50992" y="12389"/>
                      <a:pt x="57040" y="8257"/>
                      <a:pt x="57155" y="8189"/>
                    </a:cubicBezTo>
                    <a:cubicBezTo>
                      <a:pt x="57269" y="8097"/>
                      <a:pt x="57292" y="7938"/>
                      <a:pt x="57200" y="7824"/>
                    </a:cubicBezTo>
                    <a:cubicBezTo>
                      <a:pt x="57159" y="7741"/>
                      <a:pt x="57077" y="7700"/>
                      <a:pt x="56993" y="7700"/>
                    </a:cubicBezTo>
                    <a:cubicBezTo>
                      <a:pt x="56937" y="7700"/>
                      <a:pt x="56881" y="7719"/>
                      <a:pt x="56835" y="7755"/>
                    </a:cubicBezTo>
                    <a:cubicBezTo>
                      <a:pt x="56737" y="7825"/>
                      <a:pt x="50820" y="11864"/>
                      <a:pt x="41174" y="11864"/>
                    </a:cubicBezTo>
                    <a:cubicBezTo>
                      <a:pt x="35182" y="11864"/>
                      <a:pt x="27749" y="10305"/>
                      <a:pt x="19379" y="5267"/>
                    </a:cubicBezTo>
                    <a:cubicBezTo>
                      <a:pt x="13569" y="1758"/>
                      <a:pt x="8588" y="0"/>
                      <a:pt x="4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7169551" y="4042454"/>
                <a:ext cx="461041" cy="466875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1" name="Google Shape;511;p26"/>
              <p:cNvGrpSpPr/>
              <p:nvPr/>
            </p:nvGrpSpPr>
            <p:grpSpPr>
              <a:xfrm>
                <a:off x="921820" y="3726392"/>
                <a:ext cx="655983" cy="820332"/>
                <a:chOff x="6625395" y="269392"/>
                <a:chExt cx="655983" cy="820332"/>
              </a:xfrm>
            </p:grpSpPr>
            <p:sp>
              <p:nvSpPr>
                <p:cNvPr id="512" name="Google Shape;512;p26"/>
                <p:cNvSpPr/>
                <p:nvPr/>
              </p:nvSpPr>
              <p:spPr>
                <a:xfrm>
                  <a:off x="6625395" y="458050"/>
                  <a:ext cx="623780" cy="63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4" h="21047" extrusionOk="0">
                      <a:moveTo>
                        <a:pt x="13971" y="1"/>
                      </a:moveTo>
                      <a:cubicBezTo>
                        <a:pt x="13801" y="1"/>
                        <a:pt x="13627" y="58"/>
                        <a:pt x="13479" y="185"/>
                      </a:cubicBezTo>
                      <a:lnTo>
                        <a:pt x="8914" y="4110"/>
                      </a:lnTo>
                      <a:cubicBezTo>
                        <a:pt x="8759" y="4231"/>
                        <a:pt x="8577" y="4287"/>
                        <a:pt x="8389" y="4287"/>
                      </a:cubicBezTo>
                      <a:cubicBezTo>
                        <a:pt x="8329" y="4287"/>
                        <a:pt x="8268" y="4281"/>
                        <a:pt x="8207" y="4270"/>
                      </a:cubicBezTo>
                      <a:lnTo>
                        <a:pt x="2523" y="2672"/>
                      </a:lnTo>
                      <a:cubicBezTo>
                        <a:pt x="2456" y="2655"/>
                        <a:pt x="2390" y="2647"/>
                        <a:pt x="2325" y="2647"/>
                      </a:cubicBezTo>
                      <a:cubicBezTo>
                        <a:pt x="1797" y="2647"/>
                        <a:pt x="1384" y="3194"/>
                        <a:pt x="1587" y="3722"/>
                      </a:cubicBezTo>
                      <a:lnTo>
                        <a:pt x="3756" y="9292"/>
                      </a:lnTo>
                      <a:cubicBezTo>
                        <a:pt x="3847" y="9520"/>
                        <a:pt x="3824" y="9794"/>
                        <a:pt x="3687" y="10022"/>
                      </a:cubicBezTo>
                      <a:lnTo>
                        <a:pt x="355" y="15044"/>
                      </a:lnTo>
                      <a:cubicBezTo>
                        <a:pt x="1" y="15575"/>
                        <a:pt x="354" y="16256"/>
                        <a:pt x="958" y="16256"/>
                      </a:cubicBezTo>
                      <a:cubicBezTo>
                        <a:pt x="978" y="16256"/>
                        <a:pt x="997" y="16255"/>
                        <a:pt x="1017" y="16254"/>
                      </a:cubicBezTo>
                      <a:lnTo>
                        <a:pt x="6929" y="15774"/>
                      </a:lnTo>
                      <a:cubicBezTo>
                        <a:pt x="6950" y="15772"/>
                        <a:pt x="6971" y="15771"/>
                        <a:pt x="6992" y="15771"/>
                      </a:cubicBezTo>
                      <a:cubicBezTo>
                        <a:pt x="7221" y="15771"/>
                        <a:pt x="7444" y="15883"/>
                        <a:pt x="7590" y="16071"/>
                      </a:cubicBezTo>
                      <a:lnTo>
                        <a:pt x="11197" y="20750"/>
                      </a:lnTo>
                      <a:cubicBezTo>
                        <a:pt x="11353" y="20952"/>
                        <a:pt x="11575" y="21047"/>
                        <a:pt x="11795" y="21047"/>
                      </a:cubicBezTo>
                      <a:cubicBezTo>
                        <a:pt x="12123" y="21047"/>
                        <a:pt x="12448" y="20836"/>
                        <a:pt x="12544" y="20453"/>
                      </a:cubicBezTo>
                      <a:lnTo>
                        <a:pt x="14027" y="14587"/>
                      </a:lnTo>
                      <a:cubicBezTo>
                        <a:pt x="14096" y="14336"/>
                        <a:pt x="14278" y="14131"/>
                        <a:pt x="14529" y="14039"/>
                      </a:cubicBezTo>
                      <a:lnTo>
                        <a:pt x="20099" y="11917"/>
                      </a:lnTo>
                      <a:cubicBezTo>
                        <a:pt x="20692" y="11688"/>
                        <a:pt x="20783" y="10867"/>
                        <a:pt x="20258" y="10524"/>
                      </a:cubicBezTo>
                      <a:lnTo>
                        <a:pt x="15260" y="7374"/>
                      </a:lnTo>
                      <a:cubicBezTo>
                        <a:pt x="15054" y="7238"/>
                        <a:pt x="14917" y="7009"/>
                        <a:pt x="14895" y="6758"/>
                      </a:cubicBezTo>
                      <a:lnTo>
                        <a:pt x="14735" y="732"/>
                      </a:lnTo>
                      <a:cubicBezTo>
                        <a:pt x="14719" y="290"/>
                        <a:pt x="14353" y="1"/>
                        <a:pt x="13971" y="1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6"/>
                <p:cNvSpPr/>
                <p:nvPr/>
              </p:nvSpPr>
              <p:spPr>
                <a:xfrm>
                  <a:off x="6674406" y="269392"/>
                  <a:ext cx="124012" cy="15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5124" extrusionOk="0">
                      <a:moveTo>
                        <a:pt x="302" y="0"/>
                      </a:moveTo>
                      <a:cubicBezTo>
                        <a:pt x="244" y="0"/>
                        <a:pt x="185" y="19"/>
                        <a:pt x="137" y="57"/>
                      </a:cubicBezTo>
                      <a:cubicBezTo>
                        <a:pt x="23" y="148"/>
                        <a:pt x="0" y="331"/>
                        <a:pt x="91" y="445"/>
                      </a:cubicBezTo>
                      <a:lnTo>
                        <a:pt x="3629" y="5033"/>
                      </a:lnTo>
                      <a:cubicBezTo>
                        <a:pt x="3675" y="5101"/>
                        <a:pt x="3743" y="5124"/>
                        <a:pt x="3835" y="5124"/>
                      </a:cubicBezTo>
                      <a:cubicBezTo>
                        <a:pt x="3880" y="5124"/>
                        <a:pt x="3949" y="5124"/>
                        <a:pt x="3994" y="5078"/>
                      </a:cubicBezTo>
                      <a:cubicBezTo>
                        <a:pt x="4109" y="4987"/>
                        <a:pt x="4131" y="4827"/>
                        <a:pt x="4040" y="4713"/>
                      </a:cubicBezTo>
                      <a:lnTo>
                        <a:pt x="502" y="102"/>
                      </a:lnTo>
                      <a:cubicBezTo>
                        <a:pt x="462" y="36"/>
                        <a:pt x="38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6"/>
                <p:cNvSpPr/>
                <p:nvPr/>
              </p:nvSpPr>
              <p:spPr>
                <a:xfrm>
                  <a:off x="6835363" y="269602"/>
                  <a:ext cx="49371" cy="16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5574" extrusionOk="0">
                      <a:moveTo>
                        <a:pt x="294" y="0"/>
                      </a:moveTo>
                      <a:cubicBezTo>
                        <a:pt x="280" y="0"/>
                        <a:pt x="266" y="2"/>
                        <a:pt x="252" y="4"/>
                      </a:cubicBezTo>
                      <a:cubicBezTo>
                        <a:pt x="92" y="27"/>
                        <a:pt x="1" y="187"/>
                        <a:pt x="47" y="324"/>
                      </a:cubicBezTo>
                      <a:lnTo>
                        <a:pt x="1074" y="5345"/>
                      </a:lnTo>
                      <a:cubicBezTo>
                        <a:pt x="1119" y="5482"/>
                        <a:pt x="1211" y="5573"/>
                        <a:pt x="1348" y="5573"/>
                      </a:cubicBezTo>
                      <a:cubicBezTo>
                        <a:pt x="1371" y="5573"/>
                        <a:pt x="1371" y="5551"/>
                        <a:pt x="1393" y="5551"/>
                      </a:cubicBezTo>
                      <a:cubicBezTo>
                        <a:pt x="1553" y="5528"/>
                        <a:pt x="1644" y="5391"/>
                        <a:pt x="1599" y="5254"/>
                      </a:cubicBezTo>
                      <a:lnTo>
                        <a:pt x="549" y="209"/>
                      </a:lnTo>
                      <a:cubicBezTo>
                        <a:pt x="528" y="87"/>
                        <a:pt x="416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6"/>
                <p:cNvSpPr/>
                <p:nvPr/>
              </p:nvSpPr>
              <p:spPr>
                <a:xfrm>
                  <a:off x="7162829" y="547998"/>
                  <a:ext cx="118549" cy="6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164" extrusionOk="0">
                      <a:moveTo>
                        <a:pt x="3644" y="1"/>
                      </a:moveTo>
                      <a:cubicBezTo>
                        <a:pt x="3608" y="1"/>
                        <a:pt x="3573" y="6"/>
                        <a:pt x="3538" y="18"/>
                      </a:cubicBezTo>
                      <a:lnTo>
                        <a:pt x="183" y="1661"/>
                      </a:lnTo>
                      <a:cubicBezTo>
                        <a:pt x="46" y="1707"/>
                        <a:pt x="0" y="1867"/>
                        <a:pt x="46" y="2004"/>
                      </a:cubicBezTo>
                      <a:cubicBezTo>
                        <a:pt x="92" y="2095"/>
                        <a:pt x="206" y="2163"/>
                        <a:pt x="297" y="2163"/>
                      </a:cubicBezTo>
                      <a:cubicBezTo>
                        <a:pt x="343" y="2163"/>
                        <a:pt x="366" y="2141"/>
                        <a:pt x="411" y="2141"/>
                      </a:cubicBezTo>
                      <a:lnTo>
                        <a:pt x="3767" y="497"/>
                      </a:lnTo>
                      <a:cubicBezTo>
                        <a:pt x="3904" y="429"/>
                        <a:pt x="3949" y="292"/>
                        <a:pt x="3904" y="155"/>
                      </a:cubicBezTo>
                      <a:cubicBezTo>
                        <a:pt x="3852" y="52"/>
                        <a:pt x="3750" y="1"/>
                        <a:pt x="36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380300" y="1754296"/>
            <a:ext cx="638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latin typeface="Corbel"/>
                <a:ea typeface="Corbel"/>
                <a:cs typeface="Corbel"/>
                <a:sym typeface="Cor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2345850" y="2704624"/>
            <a:ext cx="44523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-2454" y="1577470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-2454" y="516529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1860182" y="247136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8999956">
            <a:off x="6954072" y="4104380"/>
            <a:ext cx="1198853" cy="287724"/>
            <a:chOff x="7247329" y="3883086"/>
            <a:chExt cx="1198879" cy="287730"/>
          </a:xfrm>
        </p:grpSpPr>
        <p:sp>
          <p:nvSpPr>
            <p:cNvPr id="92" name="Google Shape;92;p3"/>
            <p:cNvSpPr/>
            <p:nvPr/>
          </p:nvSpPr>
          <p:spPr>
            <a:xfrm rot="10800000">
              <a:off x="7247329" y="4016672"/>
              <a:ext cx="179505" cy="154144"/>
            </a:xfrm>
            <a:custGeom>
              <a:avLst/>
              <a:gdLst/>
              <a:ahLst/>
              <a:cxnLst/>
              <a:rect l="l" t="t" r="r" b="b"/>
              <a:pathLst>
                <a:path w="5981" h="5136" extrusionOk="0">
                  <a:moveTo>
                    <a:pt x="5295" y="0"/>
                  </a:moveTo>
                  <a:cubicBezTo>
                    <a:pt x="3903" y="1575"/>
                    <a:pt x="2191" y="3219"/>
                    <a:pt x="137" y="4657"/>
                  </a:cubicBezTo>
                  <a:cubicBezTo>
                    <a:pt x="23" y="4748"/>
                    <a:pt x="0" y="4908"/>
                    <a:pt x="91" y="5045"/>
                  </a:cubicBezTo>
                  <a:cubicBezTo>
                    <a:pt x="137" y="5113"/>
                    <a:pt x="205" y="5136"/>
                    <a:pt x="297" y="5136"/>
                  </a:cubicBezTo>
                  <a:cubicBezTo>
                    <a:pt x="342" y="5136"/>
                    <a:pt x="411" y="5136"/>
                    <a:pt x="457" y="5090"/>
                  </a:cubicBezTo>
                  <a:cubicBezTo>
                    <a:pt x="2693" y="3538"/>
                    <a:pt x="4542" y="1712"/>
                    <a:pt x="5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7591242" y="3883086"/>
              <a:ext cx="534343" cy="57294"/>
            </a:xfrm>
            <a:custGeom>
              <a:avLst/>
              <a:gdLst/>
              <a:ahLst/>
              <a:cxnLst/>
              <a:rect l="l" t="t" r="r" b="b"/>
              <a:pathLst>
                <a:path w="17804" h="1909" extrusionOk="0">
                  <a:moveTo>
                    <a:pt x="301" y="0"/>
                  </a:moveTo>
                  <a:cubicBezTo>
                    <a:pt x="190" y="0"/>
                    <a:pt x="82" y="66"/>
                    <a:pt x="46" y="174"/>
                  </a:cubicBezTo>
                  <a:cubicBezTo>
                    <a:pt x="0" y="334"/>
                    <a:pt x="91" y="471"/>
                    <a:pt x="228" y="516"/>
                  </a:cubicBezTo>
                  <a:cubicBezTo>
                    <a:pt x="2442" y="1224"/>
                    <a:pt x="4930" y="1658"/>
                    <a:pt x="7601" y="1840"/>
                  </a:cubicBezTo>
                  <a:cubicBezTo>
                    <a:pt x="8217" y="1886"/>
                    <a:pt x="8811" y="1909"/>
                    <a:pt x="9427" y="1909"/>
                  </a:cubicBezTo>
                  <a:cubicBezTo>
                    <a:pt x="12280" y="1909"/>
                    <a:pt x="15019" y="1452"/>
                    <a:pt x="17598" y="562"/>
                  </a:cubicBezTo>
                  <a:cubicBezTo>
                    <a:pt x="17735" y="516"/>
                    <a:pt x="17804" y="357"/>
                    <a:pt x="17758" y="220"/>
                  </a:cubicBezTo>
                  <a:cubicBezTo>
                    <a:pt x="17722" y="111"/>
                    <a:pt x="17629" y="46"/>
                    <a:pt x="17512" y="46"/>
                  </a:cubicBezTo>
                  <a:cubicBezTo>
                    <a:pt x="17482" y="46"/>
                    <a:pt x="17449" y="50"/>
                    <a:pt x="17416" y="60"/>
                  </a:cubicBezTo>
                  <a:cubicBezTo>
                    <a:pt x="14902" y="942"/>
                    <a:pt x="12233" y="1376"/>
                    <a:pt x="9449" y="1376"/>
                  </a:cubicBezTo>
                  <a:cubicBezTo>
                    <a:pt x="8846" y="1376"/>
                    <a:pt x="8237" y="1356"/>
                    <a:pt x="7624" y="1315"/>
                  </a:cubicBezTo>
                  <a:cubicBezTo>
                    <a:pt x="4999" y="1133"/>
                    <a:pt x="2557" y="699"/>
                    <a:pt x="388" y="14"/>
                  </a:cubicBezTo>
                  <a:cubicBezTo>
                    <a:pt x="360" y="5"/>
                    <a:pt x="330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8259140" y="3994043"/>
              <a:ext cx="187068" cy="176774"/>
            </a:xfrm>
            <a:custGeom>
              <a:avLst/>
              <a:gdLst/>
              <a:ahLst/>
              <a:cxnLst/>
              <a:rect l="l" t="t" r="r" b="b"/>
              <a:pathLst>
                <a:path w="6233" h="5890" extrusionOk="0">
                  <a:moveTo>
                    <a:pt x="1" y="0"/>
                  </a:moveTo>
                  <a:cubicBezTo>
                    <a:pt x="1188" y="1940"/>
                    <a:pt x="2991" y="4086"/>
                    <a:pt x="5799" y="5843"/>
                  </a:cubicBezTo>
                  <a:cubicBezTo>
                    <a:pt x="5844" y="5866"/>
                    <a:pt x="5890" y="5889"/>
                    <a:pt x="5936" y="5889"/>
                  </a:cubicBezTo>
                  <a:cubicBezTo>
                    <a:pt x="6027" y="5889"/>
                    <a:pt x="6118" y="5843"/>
                    <a:pt x="6164" y="5775"/>
                  </a:cubicBezTo>
                  <a:cubicBezTo>
                    <a:pt x="6232" y="5638"/>
                    <a:pt x="6209" y="5478"/>
                    <a:pt x="6072" y="5410"/>
                  </a:cubicBezTo>
                  <a:cubicBezTo>
                    <a:pt x="3493" y="3766"/>
                    <a:pt x="1758" y="1803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>
            <a:off x="6555407" y="512606"/>
            <a:ext cx="582993" cy="595208"/>
          </a:xfrm>
          <a:custGeom>
            <a:avLst/>
            <a:gdLst/>
            <a:ahLst/>
            <a:cxnLst/>
            <a:rect l="l" t="t" r="r" b="b"/>
            <a:pathLst>
              <a:path w="19425" h="19832" extrusionOk="0">
                <a:moveTo>
                  <a:pt x="12513" y="1"/>
                </a:moveTo>
                <a:cubicBezTo>
                  <a:pt x="12201" y="1"/>
                  <a:pt x="11888" y="11"/>
                  <a:pt x="11573" y="32"/>
                </a:cubicBezTo>
                <a:cubicBezTo>
                  <a:pt x="10523" y="100"/>
                  <a:pt x="9473" y="283"/>
                  <a:pt x="8400" y="602"/>
                </a:cubicBezTo>
                <a:cubicBezTo>
                  <a:pt x="5228" y="1538"/>
                  <a:pt x="2968" y="3136"/>
                  <a:pt x="1598" y="5350"/>
                </a:cubicBezTo>
                <a:cubicBezTo>
                  <a:pt x="252" y="7564"/>
                  <a:pt x="1" y="10098"/>
                  <a:pt x="845" y="12974"/>
                </a:cubicBezTo>
                <a:cubicBezTo>
                  <a:pt x="1690" y="15827"/>
                  <a:pt x="3310" y="17813"/>
                  <a:pt x="5661" y="18931"/>
                </a:cubicBezTo>
                <a:cubicBezTo>
                  <a:pt x="6928" y="19534"/>
                  <a:pt x="8315" y="19832"/>
                  <a:pt x="9820" y="19832"/>
                </a:cubicBezTo>
                <a:cubicBezTo>
                  <a:pt x="11108" y="19832"/>
                  <a:pt x="12484" y="19614"/>
                  <a:pt x="13947" y="19182"/>
                </a:cubicBezTo>
                <a:cubicBezTo>
                  <a:pt x="14997" y="18863"/>
                  <a:pt x="16001" y="18452"/>
                  <a:pt x="16914" y="17927"/>
                </a:cubicBezTo>
                <a:cubicBezTo>
                  <a:pt x="17827" y="17402"/>
                  <a:pt x="18672" y="16808"/>
                  <a:pt x="19425" y="16101"/>
                </a:cubicBezTo>
                <a:lnTo>
                  <a:pt x="18329" y="12380"/>
                </a:lnTo>
                <a:cubicBezTo>
                  <a:pt x="17599" y="13248"/>
                  <a:pt x="16823" y="13932"/>
                  <a:pt x="16024" y="14480"/>
                </a:cubicBezTo>
                <a:cubicBezTo>
                  <a:pt x="15202" y="15005"/>
                  <a:pt x="14312" y="15416"/>
                  <a:pt x="13331" y="15713"/>
                </a:cubicBezTo>
                <a:cubicBezTo>
                  <a:pt x="12618" y="15928"/>
                  <a:pt x="11936" y="16036"/>
                  <a:pt x="11290" y="16036"/>
                </a:cubicBezTo>
                <a:cubicBezTo>
                  <a:pt x="10363" y="16036"/>
                  <a:pt x="9509" y="15814"/>
                  <a:pt x="8743" y="15370"/>
                </a:cubicBezTo>
                <a:cubicBezTo>
                  <a:pt x="7419" y="14617"/>
                  <a:pt x="6483" y="13293"/>
                  <a:pt x="5935" y="11467"/>
                </a:cubicBezTo>
                <a:cubicBezTo>
                  <a:pt x="5387" y="9595"/>
                  <a:pt x="5456" y="7998"/>
                  <a:pt x="6141" y="6651"/>
                </a:cubicBezTo>
                <a:cubicBezTo>
                  <a:pt x="6825" y="5282"/>
                  <a:pt x="8058" y="4346"/>
                  <a:pt x="9793" y="3821"/>
                </a:cubicBezTo>
                <a:cubicBezTo>
                  <a:pt x="10712" y="3564"/>
                  <a:pt x="11631" y="3408"/>
                  <a:pt x="12532" y="3408"/>
                </a:cubicBezTo>
                <a:cubicBezTo>
                  <a:pt x="12593" y="3408"/>
                  <a:pt x="12654" y="3408"/>
                  <a:pt x="12714" y="3410"/>
                </a:cubicBezTo>
                <a:cubicBezTo>
                  <a:pt x="13696" y="3410"/>
                  <a:pt x="14700" y="3570"/>
                  <a:pt x="15796" y="3889"/>
                </a:cubicBezTo>
                <a:lnTo>
                  <a:pt x="14700" y="169"/>
                </a:lnTo>
                <a:cubicBezTo>
                  <a:pt x="13965" y="57"/>
                  <a:pt x="13241" y="1"/>
                  <a:pt x="12513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445172" y="3589239"/>
            <a:ext cx="600790" cy="626871"/>
          </a:xfrm>
          <a:custGeom>
            <a:avLst/>
            <a:gdLst/>
            <a:ahLst/>
            <a:cxnLst/>
            <a:rect l="l" t="t" r="r" b="b"/>
            <a:pathLst>
              <a:path w="20018" h="20887" extrusionOk="0">
                <a:moveTo>
                  <a:pt x="9719" y="3673"/>
                </a:moveTo>
                <a:cubicBezTo>
                  <a:pt x="10008" y="3673"/>
                  <a:pt x="10268" y="3719"/>
                  <a:pt x="10500" y="3814"/>
                </a:cubicBezTo>
                <a:cubicBezTo>
                  <a:pt x="10979" y="4019"/>
                  <a:pt x="11321" y="4430"/>
                  <a:pt x="11504" y="5046"/>
                </a:cubicBezTo>
                <a:cubicBezTo>
                  <a:pt x="11687" y="5663"/>
                  <a:pt x="11641" y="6187"/>
                  <a:pt x="11321" y="6644"/>
                </a:cubicBezTo>
                <a:cubicBezTo>
                  <a:pt x="11025" y="7078"/>
                  <a:pt x="10477" y="7420"/>
                  <a:pt x="9701" y="7648"/>
                </a:cubicBezTo>
                <a:lnTo>
                  <a:pt x="6985" y="8447"/>
                </a:lnTo>
                <a:lnTo>
                  <a:pt x="5866" y="4658"/>
                </a:lnTo>
                <a:lnTo>
                  <a:pt x="8582" y="3859"/>
                </a:lnTo>
                <a:cubicBezTo>
                  <a:pt x="9001" y="3736"/>
                  <a:pt x="9380" y="3673"/>
                  <a:pt x="9719" y="3673"/>
                </a:cubicBezTo>
                <a:close/>
                <a:moveTo>
                  <a:pt x="12263" y="10489"/>
                </a:moveTo>
                <a:cubicBezTo>
                  <a:pt x="12624" y="10489"/>
                  <a:pt x="12944" y="10546"/>
                  <a:pt x="13216" y="10661"/>
                </a:cubicBezTo>
                <a:cubicBezTo>
                  <a:pt x="13832" y="10889"/>
                  <a:pt x="14243" y="11392"/>
                  <a:pt x="14471" y="12168"/>
                </a:cubicBezTo>
                <a:cubicBezTo>
                  <a:pt x="14722" y="12967"/>
                  <a:pt x="14631" y="13629"/>
                  <a:pt x="14266" y="14176"/>
                </a:cubicBezTo>
                <a:cubicBezTo>
                  <a:pt x="13878" y="14724"/>
                  <a:pt x="13193" y="15135"/>
                  <a:pt x="12212" y="15432"/>
                </a:cubicBezTo>
                <a:lnTo>
                  <a:pt x="9313" y="16276"/>
                </a:lnTo>
                <a:lnTo>
                  <a:pt x="7920" y="11597"/>
                </a:lnTo>
                <a:lnTo>
                  <a:pt x="10819" y="10730"/>
                </a:lnTo>
                <a:cubicBezTo>
                  <a:pt x="11351" y="10569"/>
                  <a:pt x="11836" y="10489"/>
                  <a:pt x="12263" y="10489"/>
                </a:cubicBezTo>
                <a:close/>
                <a:moveTo>
                  <a:pt x="11839" y="0"/>
                </a:moveTo>
                <a:cubicBezTo>
                  <a:pt x="10633" y="0"/>
                  <a:pt x="9149" y="264"/>
                  <a:pt x="7395" y="778"/>
                </a:cubicBezTo>
                <a:lnTo>
                  <a:pt x="0" y="2992"/>
                </a:lnTo>
                <a:lnTo>
                  <a:pt x="5341" y="20887"/>
                </a:lnTo>
                <a:lnTo>
                  <a:pt x="13513" y="18467"/>
                </a:lnTo>
                <a:cubicBezTo>
                  <a:pt x="16046" y="17714"/>
                  <a:pt x="17804" y="16710"/>
                  <a:pt x="18785" y="15500"/>
                </a:cubicBezTo>
                <a:cubicBezTo>
                  <a:pt x="19790" y="14290"/>
                  <a:pt x="20018" y="12807"/>
                  <a:pt x="19516" y="11072"/>
                </a:cubicBezTo>
                <a:cubicBezTo>
                  <a:pt x="19173" y="9954"/>
                  <a:pt x="18603" y="9086"/>
                  <a:pt x="17781" y="8493"/>
                </a:cubicBezTo>
                <a:cubicBezTo>
                  <a:pt x="17013" y="7900"/>
                  <a:pt x="16076" y="7624"/>
                  <a:pt x="14990" y="7624"/>
                </a:cubicBezTo>
                <a:cubicBezTo>
                  <a:pt x="14947" y="7624"/>
                  <a:pt x="14903" y="7625"/>
                  <a:pt x="14859" y="7625"/>
                </a:cubicBezTo>
                <a:cubicBezTo>
                  <a:pt x="15590" y="7078"/>
                  <a:pt x="16092" y="6439"/>
                  <a:pt x="16343" y="5708"/>
                </a:cubicBezTo>
                <a:cubicBezTo>
                  <a:pt x="16594" y="4955"/>
                  <a:pt x="16594" y="4156"/>
                  <a:pt x="16343" y="3289"/>
                </a:cubicBezTo>
                <a:cubicBezTo>
                  <a:pt x="15841" y="1622"/>
                  <a:pt x="14882" y="595"/>
                  <a:pt x="13467" y="207"/>
                </a:cubicBezTo>
                <a:cubicBezTo>
                  <a:pt x="12997" y="69"/>
                  <a:pt x="12454" y="0"/>
                  <a:pt x="11839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-1596209" flipH="1">
            <a:off x="7801611" y="69853"/>
            <a:ext cx="864699" cy="2337879"/>
          </a:xfrm>
          <a:custGeom>
            <a:avLst/>
            <a:gdLst/>
            <a:ahLst/>
            <a:cxnLst/>
            <a:rect l="l" t="t" r="r" b="b"/>
            <a:pathLst>
              <a:path w="34589" h="93518" extrusionOk="0">
                <a:moveTo>
                  <a:pt x="0" y="0"/>
                </a:moveTo>
                <a:cubicBezTo>
                  <a:pt x="5751" y="4246"/>
                  <a:pt x="33161" y="12523"/>
                  <a:pt x="34505" y="25476"/>
                </a:cubicBezTo>
                <a:cubicBezTo>
                  <a:pt x="35849" y="38429"/>
                  <a:pt x="10696" y="66377"/>
                  <a:pt x="8062" y="77717"/>
                </a:cubicBezTo>
                <a:cubicBezTo>
                  <a:pt x="5429" y="89057"/>
                  <a:pt x="16930" y="90885"/>
                  <a:pt x="18704" y="9351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Google Shape;98;p3"/>
          <p:cNvSpPr/>
          <p:nvPr/>
        </p:nvSpPr>
        <p:spPr>
          <a:xfrm flipH="1">
            <a:off x="7767772" y="3129956"/>
            <a:ext cx="932368" cy="2011318"/>
          </a:xfrm>
          <a:custGeom>
            <a:avLst/>
            <a:gdLst/>
            <a:ahLst/>
            <a:cxnLst/>
            <a:rect l="l" t="t" r="r" b="b"/>
            <a:pathLst>
              <a:path w="31066" h="67016" extrusionOk="0">
                <a:moveTo>
                  <a:pt x="8400" y="1"/>
                </a:moveTo>
                <a:lnTo>
                  <a:pt x="5273" y="8606"/>
                </a:lnTo>
                <a:lnTo>
                  <a:pt x="1" y="23123"/>
                </a:lnTo>
                <a:lnTo>
                  <a:pt x="12463" y="67016"/>
                </a:lnTo>
                <a:lnTo>
                  <a:pt x="31066" y="67016"/>
                </a:lnTo>
                <a:lnTo>
                  <a:pt x="26341" y="16412"/>
                </a:lnTo>
                <a:lnTo>
                  <a:pt x="15659" y="6643"/>
                </a:lnTo>
                <a:lnTo>
                  <a:pt x="8400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7909551" y="3329329"/>
            <a:ext cx="790589" cy="494606"/>
          </a:xfrm>
          <a:custGeom>
            <a:avLst/>
            <a:gdLst/>
            <a:ahLst/>
            <a:cxnLst/>
            <a:rect l="l" t="t" r="r" b="b"/>
            <a:pathLst>
              <a:path w="26342" h="16480" extrusionOk="0">
                <a:moveTo>
                  <a:pt x="15659" y="0"/>
                </a:moveTo>
                <a:lnTo>
                  <a:pt x="5273" y="1963"/>
                </a:lnTo>
                <a:lnTo>
                  <a:pt x="1" y="16480"/>
                </a:lnTo>
                <a:lnTo>
                  <a:pt x="26341" y="9769"/>
                </a:lnTo>
                <a:lnTo>
                  <a:pt x="15659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7940404" y="3678014"/>
            <a:ext cx="520657" cy="1463259"/>
          </a:xfrm>
          <a:custGeom>
            <a:avLst/>
            <a:gdLst/>
            <a:ahLst/>
            <a:cxnLst/>
            <a:rect l="l" t="t" r="r" b="b"/>
            <a:pathLst>
              <a:path w="17348" h="48755" extrusionOk="0">
                <a:moveTo>
                  <a:pt x="11094" y="0"/>
                </a:moveTo>
                <a:cubicBezTo>
                  <a:pt x="11094" y="0"/>
                  <a:pt x="11094" y="0"/>
                  <a:pt x="11094" y="0"/>
                </a:cubicBezTo>
                <a:cubicBezTo>
                  <a:pt x="11094" y="0"/>
                  <a:pt x="11071" y="0"/>
                  <a:pt x="11048" y="23"/>
                </a:cubicBezTo>
                <a:lnTo>
                  <a:pt x="10957" y="46"/>
                </a:lnTo>
                <a:cubicBezTo>
                  <a:pt x="10911" y="46"/>
                  <a:pt x="10866" y="46"/>
                  <a:pt x="10820" y="69"/>
                </a:cubicBezTo>
                <a:lnTo>
                  <a:pt x="10637" y="114"/>
                </a:lnTo>
                <a:cubicBezTo>
                  <a:pt x="10614" y="114"/>
                  <a:pt x="10614" y="114"/>
                  <a:pt x="10592" y="137"/>
                </a:cubicBezTo>
                <a:lnTo>
                  <a:pt x="10226" y="228"/>
                </a:lnTo>
                <a:lnTo>
                  <a:pt x="9907" y="297"/>
                </a:lnTo>
                <a:lnTo>
                  <a:pt x="9565" y="388"/>
                </a:lnTo>
                <a:cubicBezTo>
                  <a:pt x="9496" y="411"/>
                  <a:pt x="9450" y="434"/>
                  <a:pt x="9382" y="434"/>
                </a:cubicBezTo>
                <a:lnTo>
                  <a:pt x="8766" y="594"/>
                </a:lnTo>
                <a:cubicBezTo>
                  <a:pt x="5547" y="1415"/>
                  <a:pt x="138" y="2808"/>
                  <a:pt x="69" y="2808"/>
                </a:cubicBezTo>
                <a:cubicBezTo>
                  <a:pt x="1" y="2831"/>
                  <a:pt x="8081" y="38986"/>
                  <a:pt x="10272" y="48755"/>
                </a:cubicBezTo>
                <a:lnTo>
                  <a:pt x="17348" y="48755"/>
                </a:lnTo>
                <a:cubicBezTo>
                  <a:pt x="16139" y="39217"/>
                  <a:pt x="11188" y="0"/>
                  <a:pt x="11094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8458960" y="3372487"/>
            <a:ext cx="241180" cy="451448"/>
          </a:xfrm>
          <a:custGeom>
            <a:avLst/>
            <a:gdLst/>
            <a:ahLst/>
            <a:cxnLst/>
            <a:rect l="l" t="t" r="r" b="b"/>
            <a:pathLst>
              <a:path w="8036" h="15042" extrusionOk="0">
                <a:moveTo>
                  <a:pt x="8035" y="0"/>
                </a:moveTo>
                <a:lnTo>
                  <a:pt x="5273" y="525"/>
                </a:lnTo>
                <a:cubicBezTo>
                  <a:pt x="5273" y="525"/>
                  <a:pt x="1" y="15042"/>
                  <a:pt x="1" y="15042"/>
                </a:cubicBezTo>
                <a:cubicBezTo>
                  <a:pt x="24" y="15042"/>
                  <a:pt x="8035" y="12988"/>
                  <a:pt x="8035" y="12988"/>
                </a:cubicBezTo>
                <a:lnTo>
                  <a:pt x="8035" y="0"/>
                </a:ln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3"/>
          <p:cNvGrpSpPr/>
          <p:nvPr/>
        </p:nvGrpSpPr>
        <p:grpSpPr>
          <a:xfrm rot="2392824">
            <a:off x="6236638" y="804535"/>
            <a:ext cx="272009" cy="244517"/>
            <a:chOff x="6891170" y="4210857"/>
            <a:chExt cx="272003" cy="244512"/>
          </a:xfrm>
        </p:grpSpPr>
        <p:sp>
          <p:nvSpPr>
            <p:cNvPr id="103" name="Google Shape;103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8847721">
            <a:off x="1912892" y="3390533"/>
            <a:ext cx="272024" cy="244531"/>
            <a:chOff x="6891170" y="4210857"/>
            <a:chExt cx="272003" cy="244512"/>
          </a:xfrm>
        </p:grpSpPr>
        <p:sp>
          <p:nvSpPr>
            <p:cNvPr id="106" name="Google Shape;106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3"/>
          <p:cNvSpPr/>
          <p:nvPr/>
        </p:nvSpPr>
        <p:spPr>
          <a:xfrm>
            <a:off x="1308088" y="427847"/>
            <a:ext cx="820032" cy="916612"/>
          </a:xfrm>
          <a:custGeom>
            <a:avLst/>
            <a:gdLst/>
            <a:ahLst/>
            <a:cxnLst/>
            <a:rect l="l" t="t" r="r" b="b"/>
            <a:pathLst>
              <a:path w="27323" h="30541" extrusionOk="0">
                <a:moveTo>
                  <a:pt x="20110" y="7122"/>
                </a:moveTo>
                <a:lnTo>
                  <a:pt x="20315" y="18078"/>
                </a:lnTo>
                <a:lnTo>
                  <a:pt x="20315" y="18078"/>
                </a:lnTo>
                <a:lnTo>
                  <a:pt x="13194" y="15636"/>
                </a:lnTo>
                <a:lnTo>
                  <a:pt x="20110" y="7122"/>
                </a:lnTo>
                <a:close/>
                <a:moveTo>
                  <a:pt x="18056" y="0"/>
                </a:moveTo>
                <a:lnTo>
                  <a:pt x="1" y="21159"/>
                </a:lnTo>
                <a:lnTo>
                  <a:pt x="6757" y="23488"/>
                </a:lnTo>
                <a:lnTo>
                  <a:pt x="9953" y="19585"/>
                </a:lnTo>
                <a:lnTo>
                  <a:pt x="20452" y="23191"/>
                </a:lnTo>
                <a:lnTo>
                  <a:pt x="20566" y="28213"/>
                </a:lnTo>
                <a:lnTo>
                  <a:pt x="27323" y="30541"/>
                </a:lnTo>
                <a:lnTo>
                  <a:pt x="26067" y="2740"/>
                </a:lnTo>
                <a:lnTo>
                  <a:pt x="18056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 rot="-6233088">
            <a:off x="2236798" y="687935"/>
            <a:ext cx="272037" cy="244542"/>
            <a:chOff x="6891170" y="4210857"/>
            <a:chExt cx="272003" cy="244512"/>
          </a:xfrm>
        </p:grpSpPr>
        <p:sp>
          <p:nvSpPr>
            <p:cNvPr id="110" name="Google Shape;110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22375" y="44745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722325" y="1042078"/>
            <a:ext cx="76992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/>
          <p:nvPr/>
        </p:nvSpPr>
        <p:spPr>
          <a:xfrm flipH="1">
            <a:off x="8331531" y="13303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flipH="1">
            <a:off x="7424523" y="2694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flipH="1">
            <a:off x="6903896" y="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6625395" y="269392"/>
            <a:ext cx="655983" cy="820332"/>
            <a:chOff x="6625395" y="269392"/>
            <a:chExt cx="655983" cy="820332"/>
          </a:xfrm>
        </p:grpSpPr>
        <p:sp>
          <p:nvSpPr>
            <p:cNvPr id="119" name="Google Shape;119;p4"/>
            <p:cNvSpPr/>
            <p:nvPr/>
          </p:nvSpPr>
          <p:spPr>
            <a:xfrm>
              <a:off x="6625395" y="458050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674406" y="269392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835363" y="269602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162829" y="547998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4"/>
          <p:cNvSpPr/>
          <p:nvPr/>
        </p:nvSpPr>
        <p:spPr>
          <a:xfrm>
            <a:off x="0" y="2789425"/>
            <a:ext cx="864725" cy="2337950"/>
          </a:xfrm>
          <a:custGeom>
            <a:avLst/>
            <a:gdLst/>
            <a:ahLst/>
            <a:cxnLst/>
            <a:rect l="l" t="t" r="r" b="b"/>
            <a:pathLst>
              <a:path w="34589" h="93518" extrusionOk="0">
                <a:moveTo>
                  <a:pt x="0" y="0"/>
                </a:moveTo>
                <a:cubicBezTo>
                  <a:pt x="5751" y="4246"/>
                  <a:pt x="33161" y="12523"/>
                  <a:pt x="34505" y="25476"/>
                </a:cubicBezTo>
                <a:cubicBezTo>
                  <a:pt x="35849" y="38429"/>
                  <a:pt x="10696" y="66377"/>
                  <a:pt x="8062" y="77717"/>
                </a:cubicBezTo>
                <a:cubicBezTo>
                  <a:pt x="5429" y="89057"/>
                  <a:pt x="16930" y="90885"/>
                  <a:pt x="18704" y="9351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Google Shape;124;p4"/>
          <p:cNvSpPr/>
          <p:nvPr/>
        </p:nvSpPr>
        <p:spPr>
          <a:xfrm>
            <a:off x="435288" y="3645397"/>
            <a:ext cx="493568" cy="499814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2302052" y="1835500"/>
            <a:ext cx="2030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2302048" y="2135162"/>
            <a:ext cx="2030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3"/>
          </p:nvPr>
        </p:nvSpPr>
        <p:spPr>
          <a:xfrm>
            <a:off x="4811252" y="1835500"/>
            <a:ext cx="2030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4"/>
          </p:nvPr>
        </p:nvSpPr>
        <p:spPr>
          <a:xfrm>
            <a:off x="4811248" y="2135162"/>
            <a:ext cx="2030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1" y="1753227"/>
            <a:ext cx="2694049" cy="3390274"/>
            <a:chOff x="1" y="1753227"/>
            <a:chExt cx="2694049" cy="3390274"/>
          </a:xfrm>
        </p:grpSpPr>
        <p:sp>
          <p:nvSpPr>
            <p:cNvPr id="132" name="Google Shape;132;p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136" name="Google Shape;136;p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8362049" y="196399"/>
            <a:ext cx="781666" cy="1553342"/>
            <a:chOff x="8362049" y="196399"/>
            <a:chExt cx="781666" cy="1553342"/>
          </a:xfrm>
        </p:grpSpPr>
        <p:sp>
          <p:nvSpPr>
            <p:cNvPr id="145" name="Google Shape;145;p6"/>
            <p:cNvSpPr/>
            <p:nvPr/>
          </p:nvSpPr>
          <p:spPr>
            <a:xfrm>
              <a:off x="8362049" y="196399"/>
              <a:ext cx="781637" cy="1474710"/>
            </a:xfrm>
            <a:custGeom>
              <a:avLst/>
              <a:gdLst/>
              <a:ahLst/>
              <a:cxnLst/>
              <a:rect l="l" t="t" r="r" b="b"/>
              <a:pathLst>
                <a:path w="35859" h="67655" extrusionOk="0">
                  <a:moveTo>
                    <a:pt x="35859" y="0"/>
                  </a:moveTo>
                  <a:lnTo>
                    <a:pt x="0" y="20406"/>
                  </a:lnTo>
                  <a:lnTo>
                    <a:pt x="35859" y="67654"/>
                  </a:lnTo>
                  <a:lnTo>
                    <a:pt x="35859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875039" y="658612"/>
              <a:ext cx="268676" cy="240339"/>
            </a:xfrm>
            <a:custGeom>
              <a:avLst/>
              <a:gdLst/>
              <a:ahLst/>
              <a:cxnLst/>
              <a:rect l="l" t="t" r="r" b="b"/>
              <a:pathLst>
                <a:path w="12326" h="11026" extrusionOk="0">
                  <a:moveTo>
                    <a:pt x="12326" y="1"/>
                  </a:moveTo>
                  <a:lnTo>
                    <a:pt x="0" y="7875"/>
                  </a:lnTo>
                  <a:lnTo>
                    <a:pt x="2808" y="11025"/>
                  </a:lnTo>
                  <a:lnTo>
                    <a:pt x="12326" y="3790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9000877" y="945226"/>
              <a:ext cx="142795" cy="179633"/>
            </a:xfrm>
            <a:custGeom>
              <a:avLst/>
              <a:gdLst/>
              <a:ahLst/>
              <a:cxnLst/>
              <a:rect l="l" t="t" r="r" b="b"/>
              <a:pathLst>
                <a:path w="6551" h="8241" extrusionOk="0">
                  <a:moveTo>
                    <a:pt x="6551" y="0"/>
                  </a:moveTo>
                  <a:lnTo>
                    <a:pt x="0" y="4657"/>
                  </a:lnTo>
                  <a:lnTo>
                    <a:pt x="2511" y="8240"/>
                  </a:lnTo>
                  <a:lnTo>
                    <a:pt x="6551" y="4588"/>
                  </a:lnTo>
                  <a:lnTo>
                    <a:pt x="6551" y="0"/>
                  </a:ln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596407" y="945217"/>
              <a:ext cx="547292" cy="804524"/>
            </a:xfrm>
            <a:custGeom>
              <a:avLst/>
              <a:gdLst/>
              <a:ahLst/>
              <a:cxnLst/>
              <a:rect l="l" t="t" r="r" b="b"/>
              <a:pathLst>
                <a:path w="25108" h="36909" extrusionOk="0">
                  <a:moveTo>
                    <a:pt x="0" y="0"/>
                  </a:moveTo>
                  <a:lnTo>
                    <a:pt x="685" y="4748"/>
                  </a:lnTo>
                  <a:lnTo>
                    <a:pt x="708" y="2876"/>
                  </a:lnTo>
                  <a:lnTo>
                    <a:pt x="25108" y="36909"/>
                  </a:lnTo>
                  <a:lnTo>
                    <a:pt x="25108" y="33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/>
          <p:nvPr/>
        </p:nvSpPr>
        <p:spPr>
          <a:xfrm rot="-852830" flipH="1">
            <a:off x="8517232" y="1388770"/>
            <a:ext cx="471320" cy="863578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subTitle" idx="1"/>
          </p:nvPr>
        </p:nvSpPr>
        <p:spPr>
          <a:xfrm>
            <a:off x="3105375" y="2045225"/>
            <a:ext cx="2933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2"/>
          </p:nvPr>
        </p:nvSpPr>
        <p:spPr>
          <a:xfrm>
            <a:off x="3105524" y="1641925"/>
            <a:ext cx="2933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7594751" y="14325"/>
            <a:ext cx="1545977" cy="1158227"/>
          </a:xfrm>
          <a:custGeom>
            <a:avLst/>
            <a:gdLst/>
            <a:ahLst/>
            <a:cxnLst/>
            <a:rect l="l" t="t" r="r" b="b"/>
            <a:pathLst>
              <a:path w="108623" h="81379" extrusionOk="0">
                <a:moveTo>
                  <a:pt x="99167" y="0"/>
                </a:moveTo>
                <a:cubicBezTo>
                  <a:pt x="74118" y="0"/>
                  <a:pt x="48020" y="7785"/>
                  <a:pt x="27244" y="21778"/>
                </a:cubicBezTo>
                <a:cubicBezTo>
                  <a:pt x="14406" y="30424"/>
                  <a:pt x="-2107" y="44313"/>
                  <a:pt x="308" y="59602"/>
                </a:cubicBezTo>
                <a:cubicBezTo>
                  <a:pt x="1269" y="65687"/>
                  <a:pt x="4352" y="72230"/>
                  <a:pt x="9478" y="75648"/>
                </a:cubicBezTo>
                <a:cubicBezTo>
                  <a:pt x="15167" y="79441"/>
                  <a:pt x="22704" y="80230"/>
                  <a:pt x="29536" y="79946"/>
                </a:cubicBezTo>
                <a:cubicBezTo>
                  <a:pt x="40461" y="79492"/>
                  <a:pt x="50785" y="74766"/>
                  <a:pt x="61343" y="71923"/>
                </a:cubicBezTo>
                <a:cubicBezTo>
                  <a:pt x="76863" y="67745"/>
                  <a:pt x="103530" y="66135"/>
                  <a:pt x="108623" y="81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7"/>
          <p:cNvSpPr/>
          <p:nvPr/>
        </p:nvSpPr>
        <p:spPr>
          <a:xfrm>
            <a:off x="7862115" y="1519316"/>
            <a:ext cx="1278634" cy="1345825"/>
          </a:xfrm>
          <a:custGeom>
            <a:avLst/>
            <a:gdLst/>
            <a:ahLst/>
            <a:cxnLst/>
            <a:rect l="l" t="t" r="r" b="b"/>
            <a:pathLst>
              <a:path w="89839" h="94560" extrusionOk="0">
                <a:moveTo>
                  <a:pt x="89839" y="0"/>
                </a:moveTo>
                <a:cubicBezTo>
                  <a:pt x="87293" y="15247"/>
                  <a:pt x="69257" y="25868"/>
                  <a:pt x="54307" y="29800"/>
                </a:cubicBezTo>
                <a:cubicBezTo>
                  <a:pt x="34808" y="34929"/>
                  <a:pt x="2372" y="36697"/>
                  <a:pt x="150" y="56736"/>
                </a:cubicBezTo>
                <a:cubicBezTo>
                  <a:pt x="-892" y="66133"/>
                  <a:pt x="5155" y="78599"/>
                  <a:pt x="14191" y="81379"/>
                </a:cubicBezTo>
                <a:cubicBezTo>
                  <a:pt x="29214" y="86001"/>
                  <a:pt x="59465" y="78842"/>
                  <a:pt x="59465" y="9456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6" name="Google Shape;156;p7"/>
          <p:cNvGrpSpPr/>
          <p:nvPr/>
        </p:nvGrpSpPr>
        <p:grpSpPr>
          <a:xfrm>
            <a:off x="7342872" y="328143"/>
            <a:ext cx="551419" cy="689571"/>
            <a:chOff x="7008345" y="190267"/>
            <a:chExt cx="655983" cy="820332"/>
          </a:xfrm>
        </p:grpSpPr>
        <p:sp>
          <p:nvSpPr>
            <p:cNvPr id="157" name="Google Shape;157;p7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7"/>
          <p:cNvSpPr/>
          <p:nvPr/>
        </p:nvSpPr>
        <p:spPr>
          <a:xfrm rot="-2309161">
            <a:off x="7929656" y="1863632"/>
            <a:ext cx="524339" cy="531007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162" name="Google Shape;162;p7"/>
          <p:cNvSpPr/>
          <p:nvPr/>
        </p:nvSpPr>
        <p:spPr>
          <a:xfrm rot="10800000" flipH="1">
            <a:off x="0" y="2638215"/>
            <a:ext cx="714539" cy="1309342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 rot="10800000" flipH="1">
            <a:off x="0" y="4553628"/>
            <a:ext cx="1512222" cy="327039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787424" y="4199466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394462" y="1548754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2106000" y="1682575"/>
            <a:ext cx="49320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594751" y="14325"/>
            <a:ext cx="1545977" cy="1158227"/>
          </a:xfrm>
          <a:custGeom>
            <a:avLst/>
            <a:gdLst/>
            <a:ahLst/>
            <a:cxnLst/>
            <a:rect l="l" t="t" r="r" b="b"/>
            <a:pathLst>
              <a:path w="108623" h="81379" extrusionOk="0">
                <a:moveTo>
                  <a:pt x="99167" y="0"/>
                </a:moveTo>
                <a:cubicBezTo>
                  <a:pt x="74118" y="0"/>
                  <a:pt x="48020" y="7785"/>
                  <a:pt x="27244" y="21778"/>
                </a:cubicBezTo>
                <a:cubicBezTo>
                  <a:pt x="14406" y="30424"/>
                  <a:pt x="-2107" y="44313"/>
                  <a:pt x="308" y="59602"/>
                </a:cubicBezTo>
                <a:cubicBezTo>
                  <a:pt x="1269" y="65687"/>
                  <a:pt x="4352" y="72230"/>
                  <a:pt x="9478" y="75648"/>
                </a:cubicBezTo>
                <a:cubicBezTo>
                  <a:pt x="15167" y="79441"/>
                  <a:pt x="22704" y="80230"/>
                  <a:pt x="29536" y="79946"/>
                </a:cubicBezTo>
                <a:cubicBezTo>
                  <a:pt x="40461" y="79492"/>
                  <a:pt x="50785" y="74766"/>
                  <a:pt x="61343" y="71923"/>
                </a:cubicBezTo>
                <a:cubicBezTo>
                  <a:pt x="76863" y="67745"/>
                  <a:pt x="103530" y="66135"/>
                  <a:pt x="108623" y="81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9"/>
          <p:cNvSpPr/>
          <p:nvPr/>
        </p:nvSpPr>
        <p:spPr>
          <a:xfrm>
            <a:off x="7862115" y="1519316"/>
            <a:ext cx="1278634" cy="1345825"/>
          </a:xfrm>
          <a:custGeom>
            <a:avLst/>
            <a:gdLst/>
            <a:ahLst/>
            <a:cxnLst/>
            <a:rect l="l" t="t" r="r" b="b"/>
            <a:pathLst>
              <a:path w="89839" h="94560" extrusionOk="0">
                <a:moveTo>
                  <a:pt x="89839" y="0"/>
                </a:moveTo>
                <a:cubicBezTo>
                  <a:pt x="87293" y="15247"/>
                  <a:pt x="69257" y="25868"/>
                  <a:pt x="54307" y="29800"/>
                </a:cubicBezTo>
                <a:cubicBezTo>
                  <a:pt x="34808" y="34929"/>
                  <a:pt x="2372" y="36697"/>
                  <a:pt x="150" y="56736"/>
                </a:cubicBezTo>
                <a:cubicBezTo>
                  <a:pt x="-892" y="66133"/>
                  <a:pt x="5155" y="78599"/>
                  <a:pt x="14191" y="81379"/>
                </a:cubicBezTo>
                <a:cubicBezTo>
                  <a:pt x="29214" y="86001"/>
                  <a:pt x="59465" y="78842"/>
                  <a:pt x="59465" y="9456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2" name="Google Shape;172;p9"/>
          <p:cNvGrpSpPr/>
          <p:nvPr/>
        </p:nvGrpSpPr>
        <p:grpSpPr>
          <a:xfrm>
            <a:off x="7342872" y="328143"/>
            <a:ext cx="551419" cy="689571"/>
            <a:chOff x="7008345" y="190267"/>
            <a:chExt cx="655983" cy="820332"/>
          </a:xfrm>
        </p:grpSpPr>
        <p:sp>
          <p:nvSpPr>
            <p:cNvPr id="173" name="Google Shape;173;p9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 rot="-2309161">
            <a:off x="7929656" y="1863632"/>
            <a:ext cx="524339" cy="531007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178" name="Google Shape;178;p9"/>
          <p:cNvSpPr/>
          <p:nvPr/>
        </p:nvSpPr>
        <p:spPr>
          <a:xfrm rot="10800000" flipH="1">
            <a:off x="0" y="2638215"/>
            <a:ext cx="714539" cy="1309342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0" y="4553628"/>
            <a:ext cx="1512222" cy="327039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787424" y="4199466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394462" y="1548754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2726400" y="2767650"/>
            <a:ext cx="3691200" cy="69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0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188" name="Google Shape;188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0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193" name="Google Shape;193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1325911" y="3147938"/>
            <a:ext cx="36522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subTitle" idx="1"/>
          </p:nvPr>
        </p:nvSpPr>
        <p:spPr>
          <a:xfrm>
            <a:off x="1325911" y="1484138"/>
            <a:ext cx="36522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  <a:def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  <p:sldLayoutId id="2147483665" r:id="rId14"/>
    <p:sldLayoutId id="2147483669" r:id="rId15"/>
    <p:sldLayoutId id="2147483670" r:id="rId16"/>
    <p:sldLayoutId id="2147483671" r:id="rId17"/>
    <p:sldLayoutId id="214748367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"/>
          <p:cNvSpPr txBox="1">
            <a:spLocks noGrp="1"/>
          </p:cNvSpPr>
          <p:nvPr>
            <p:ph type="ctrTitle"/>
          </p:nvPr>
        </p:nvSpPr>
        <p:spPr>
          <a:xfrm>
            <a:off x="1782887" y="879150"/>
            <a:ext cx="589303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SAMOSTOJNO UČENJE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0"/>
          <p:cNvSpPr txBox="1">
            <a:spLocks noGrp="1"/>
          </p:cNvSpPr>
          <p:nvPr>
            <p:ph type="title"/>
          </p:nvPr>
        </p:nvSpPr>
        <p:spPr>
          <a:xfrm>
            <a:off x="722375" y="447455"/>
            <a:ext cx="7699200" cy="1775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Ker ste zdaj že v šoli, se boste kdaj pa kdaj morali tudi sami učiti. Ampak kako, če pa je učenje tako naporno. </a:t>
            </a:r>
            <a:br>
              <a:rPr lang="sl-SI" dirty="0" smtClean="0"/>
            </a:br>
            <a:r>
              <a:rPr lang="sl-SI" dirty="0" smtClean="0"/>
              <a:t>Tukaj je nekaj praktičnih nasvetov.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4" y="2114885"/>
            <a:ext cx="3839012" cy="2738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"/>
          <p:cNvSpPr txBox="1">
            <a:spLocks noGrp="1"/>
          </p:cNvSpPr>
          <p:nvPr>
            <p:ph type="title"/>
          </p:nvPr>
        </p:nvSpPr>
        <p:spPr>
          <a:xfrm>
            <a:off x="726300" y="44745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Zjutraj vstaneš in:</a:t>
            </a:r>
            <a:endParaRPr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4" y="873941"/>
            <a:ext cx="4238625" cy="413385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331" y="1340666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5" y="1244673"/>
            <a:ext cx="3533501" cy="267713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525086" y="117446"/>
            <a:ext cx="402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Handlee" panose="020B0604020202020204" charset="0"/>
              </a:rPr>
              <a:t>Pospraviš sobo in si organiziram čas (npr. eno uro se bom učil, nato pa grem ven):</a:t>
            </a:r>
            <a:endParaRPr lang="sl-SI" sz="2000" dirty="0">
              <a:latin typeface="Handlee" panose="020B060402020202020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8" y="2271595"/>
            <a:ext cx="2902591" cy="25348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3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Pripraviš si delovni prostor in oblečeš lahka oblačila:</a:t>
            </a:r>
            <a:endParaRPr dirty="0"/>
          </a:p>
        </p:txBody>
      </p:sp>
      <p:sp>
        <p:nvSpPr>
          <p:cNvPr id="563" name="Google Shape;563;p33"/>
          <p:cNvSpPr/>
          <p:nvPr/>
        </p:nvSpPr>
        <p:spPr>
          <a:xfrm>
            <a:off x="4564975" y="1206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4459875" y="2420913"/>
            <a:ext cx="572700" cy="572700"/>
          </a:xfrm>
          <a:prstGeom prst="ellipse">
            <a:avLst/>
          </a:prstGeom>
          <a:solidFill>
            <a:srgbClr val="4A67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6097200" y="26645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6618125" y="17497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5466000" y="17791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6097200" y="8349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7437775" y="22319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7571825" y="10812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5275625" y="31944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4349763" y="36353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5944338" y="39669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4" name="Google Shape;574;p33"/>
          <p:cNvSpPr/>
          <p:nvPr/>
        </p:nvSpPr>
        <p:spPr>
          <a:xfrm>
            <a:off x="6999113" y="34377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7789338" y="39553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76" name="Google Shape;576;p33"/>
          <p:cNvGrpSpPr/>
          <p:nvPr/>
        </p:nvGrpSpPr>
        <p:grpSpPr>
          <a:xfrm>
            <a:off x="153250" y="0"/>
            <a:ext cx="3692042" cy="4608599"/>
            <a:chOff x="153250" y="0"/>
            <a:chExt cx="3692042" cy="4608599"/>
          </a:xfrm>
        </p:grpSpPr>
        <p:grpSp>
          <p:nvGrpSpPr>
            <p:cNvPr id="577" name="Google Shape;577;p33"/>
            <p:cNvGrpSpPr/>
            <p:nvPr/>
          </p:nvGrpSpPr>
          <p:grpSpPr>
            <a:xfrm>
              <a:off x="823728" y="1344129"/>
              <a:ext cx="3021564" cy="2903264"/>
              <a:chOff x="238125" y="1839550"/>
              <a:chExt cx="2075250" cy="1994000"/>
            </a:xfrm>
          </p:grpSpPr>
          <p:sp>
            <p:nvSpPr>
              <p:cNvPr id="578" name="Google Shape;578;p33"/>
              <p:cNvSpPr/>
              <p:nvPr/>
            </p:nvSpPr>
            <p:spPr>
              <a:xfrm>
                <a:off x="2228925" y="23756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" y="563"/>
                      <a:pt x="212" y="1267"/>
                      <a:pt x="493" y="1689"/>
                    </a:cubicBezTo>
                    <a:cubicBezTo>
                      <a:pt x="775" y="1337"/>
                      <a:pt x="1267" y="774"/>
                      <a:pt x="1619" y="4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2170900" y="2363300"/>
                <a:ext cx="387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619" extrusionOk="0">
                    <a:moveTo>
                      <a:pt x="0" y="0"/>
                    </a:moveTo>
                    <a:cubicBezTo>
                      <a:pt x="71" y="493"/>
                      <a:pt x="141" y="1196"/>
                      <a:pt x="423" y="1618"/>
                    </a:cubicBezTo>
                    <a:cubicBezTo>
                      <a:pt x="774" y="1266"/>
                      <a:pt x="1196" y="704"/>
                      <a:pt x="1548" y="3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2107575" y="2347450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" y="1"/>
                    </a:moveTo>
                    <a:cubicBezTo>
                      <a:pt x="142" y="564"/>
                      <a:pt x="212" y="1197"/>
                      <a:pt x="493" y="1689"/>
                    </a:cubicBezTo>
                    <a:cubicBezTo>
                      <a:pt x="845" y="1338"/>
                      <a:pt x="1267" y="775"/>
                      <a:pt x="1619" y="4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2049550" y="23334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0"/>
                    </a:moveTo>
                    <a:cubicBezTo>
                      <a:pt x="71" y="563"/>
                      <a:pt x="141" y="1196"/>
                      <a:pt x="423" y="1689"/>
                    </a:cubicBezTo>
                    <a:cubicBezTo>
                      <a:pt x="774" y="1337"/>
                      <a:pt x="1267" y="774"/>
                      <a:pt x="1619" y="42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1982725" y="231757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1" y="563"/>
                      <a:pt x="141" y="1196"/>
                      <a:pt x="422" y="1688"/>
                    </a:cubicBezTo>
                    <a:cubicBezTo>
                      <a:pt x="774" y="1337"/>
                      <a:pt x="1267" y="774"/>
                      <a:pt x="1618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1922925" y="23035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1" y="563"/>
                      <a:pt x="212" y="1267"/>
                      <a:pt x="493" y="1689"/>
                    </a:cubicBezTo>
                    <a:cubicBezTo>
                      <a:pt x="845" y="1337"/>
                      <a:pt x="1267" y="774"/>
                      <a:pt x="1619" y="42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1861375" y="22894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0" y="1"/>
                    </a:moveTo>
                    <a:cubicBezTo>
                      <a:pt x="141" y="563"/>
                      <a:pt x="211" y="1196"/>
                      <a:pt x="493" y="1689"/>
                    </a:cubicBezTo>
                    <a:cubicBezTo>
                      <a:pt x="774" y="1337"/>
                      <a:pt x="1267" y="774"/>
                      <a:pt x="1618" y="4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1806850" y="2321075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619" y="1"/>
                    </a:moveTo>
                    <a:lnTo>
                      <a:pt x="1619" y="1"/>
                    </a:lnTo>
                    <a:cubicBezTo>
                      <a:pt x="1126" y="141"/>
                      <a:pt x="493" y="423"/>
                      <a:pt x="1" y="634"/>
                    </a:cubicBezTo>
                    <a:lnTo>
                      <a:pt x="1267" y="1689"/>
                    </a:lnTo>
                    <a:cubicBezTo>
                      <a:pt x="1408" y="1126"/>
                      <a:pt x="1619" y="493"/>
                      <a:pt x="16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1854350" y="2359775"/>
                <a:ext cx="4045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89" extrusionOk="0">
                    <a:moveTo>
                      <a:pt x="1548" y="0"/>
                    </a:moveTo>
                    <a:lnTo>
                      <a:pt x="1548" y="0"/>
                    </a:lnTo>
                    <a:cubicBezTo>
                      <a:pt x="1126" y="141"/>
                      <a:pt x="422" y="422"/>
                      <a:pt x="0" y="634"/>
                    </a:cubicBezTo>
                    <a:lnTo>
                      <a:pt x="1196" y="1689"/>
                    </a:lnTo>
                    <a:cubicBezTo>
                      <a:pt x="1337" y="1196"/>
                      <a:pt x="1618" y="563"/>
                      <a:pt x="1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1901825" y="24002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618" y="0"/>
                    </a:moveTo>
                    <a:cubicBezTo>
                      <a:pt x="1126" y="211"/>
                      <a:pt x="493" y="493"/>
                      <a:pt x="0" y="634"/>
                    </a:cubicBezTo>
                    <a:lnTo>
                      <a:pt x="1267" y="1689"/>
                    </a:lnTo>
                    <a:cubicBezTo>
                      <a:pt x="1407" y="1196"/>
                      <a:pt x="1618" y="563"/>
                      <a:pt x="1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1947550" y="2440675"/>
                <a:ext cx="422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689" extrusionOk="0">
                    <a:moveTo>
                      <a:pt x="1618" y="0"/>
                    </a:moveTo>
                    <a:lnTo>
                      <a:pt x="1618" y="0"/>
                    </a:lnTo>
                    <a:cubicBezTo>
                      <a:pt x="1126" y="141"/>
                      <a:pt x="493" y="422"/>
                      <a:pt x="0" y="633"/>
                    </a:cubicBezTo>
                    <a:lnTo>
                      <a:pt x="1267" y="1689"/>
                    </a:lnTo>
                    <a:cubicBezTo>
                      <a:pt x="1407" y="1126"/>
                      <a:pt x="1689" y="493"/>
                      <a:pt x="1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2000300" y="248465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619" y="0"/>
                    </a:moveTo>
                    <a:lnTo>
                      <a:pt x="1619" y="0"/>
                    </a:lnTo>
                    <a:cubicBezTo>
                      <a:pt x="1126" y="141"/>
                      <a:pt x="493" y="422"/>
                      <a:pt x="1" y="633"/>
                    </a:cubicBezTo>
                    <a:lnTo>
                      <a:pt x="1267" y="1688"/>
                    </a:lnTo>
                    <a:cubicBezTo>
                      <a:pt x="1408" y="1196"/>
                      <a:pt x="1619" y="563"/>
                      <a:pt x="1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2047800" y="25233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548" y="1"/>
                    </a:moveTo>
                    <a:lnTo>
                      <a:pt x="1548" y="1"/>
                    </a:lnTo>
                    <a:cubicBezTo>
                      <a:pt x="1126" y="212"/>
                      <a:pt x="422" y="493"/>
                      <a:pt x="0" y="634"/>
                    </a:cubicBezTo>
                    <a:lnTo>
                      <a:pt x="1196" y="1689"/>
                    </a:lnTo>
                    <a:cubicBezTo>
                      <a:pt x="1337" y="1197"/>
                      <a:pt x="1618" y="563"/>
                      <a:pt x="1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2095275" y="2565525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619" y="1"/>
                    </a:moveTo>
                    <a:lnTo>
                      <a:pt x="1619" y="1"/>
                    </a:lnTo>
                    <a:cubicBezTo>
                      <a:pt x="1126" y="142"/>
                      <a:pt x="493" y="423"/>
                      <a:pt x="1" y="564"/>
                    </a:cubicBezTo>
                    <a:lnTo>
                      <a:pt x="1267" y="1689"/>
                    </a:lnTo>
                    <a:cubicBezTo>
                      <a:pt x="1408" y="1127"/>
                      <a:pt x="1619" y="493"/>
                      <a:pt x="16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1094600" y="2011550"/>
                <a:ext cx="7915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2956" extrusionOk="0">
                    <a:moveTo>
                      <a:pt x="70" y="1"/>
                    </a:moveTo>
                    <a:lnTo>
                      <a:pt x="70" y="1"/>
                    </a:lnTo>
                    <a:cubicBezTo>
                      <a:pt x="0" y="986"/>
                      <a:pt x="0" y="1970"/>
                      <a:pt x="211" y="2955"/>
                    </a:cubicBezTo>
                    <a:lnTo>
                      <a:pt x="3166" y="704"/>
                    </a:lnTo>
                    <a:cubicBezTo>
                      <a:pt x="2110" y="493"/>
                      <a:pt x="1126" y="212"/>
                      <a:pt x="70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976750" y="2117075"/>
                <a:ext cx="651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956" extrusionOk="0">
                    <a:moveTo>
                      <a:pt x="1" y="1"/>
                    </a:moveTo>
                    <a:cubicBezTo>
                      <a:pt x="1" y="985"/>
                      <a:pt x="212" y="2041"/>
                      <a:pt x="564" y="2955"/>
                    </a:cubicBezTo>
                    <a:lnTo>
                      <a:pt x="2604" y="352"/>
                    </a:lnTo>
                    <a:cubicBezTo>
                      <a:pt x="1759" y="141"/>
                      <a:pt x="845" y="1"/>
                      <a:pt x="1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874750" y="2261300"/>
                <a:ext cx="7390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096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1970" y="70"/>
                      <a:pt x="986" y="141"/>
                      <a:pt x="1" y="141"/>
                    </a:cubicBezTo>
                    <a:cubicBezTo>
                      <a:pt x="352" y="1126"/>
                      <a:pt x="704" y="2110"/>
                      <a:pt x="1056" y="3095"/>
                    </a:cubicBezTo>
                    <a:lnTo>
                      <a:pt x="2955" y="0"/>
                    </a:ln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778025" y="1839550"/>
                <a:ext cx="1535350" cy="1003875"/>
              </a:xfrm>
              <a:custGeom>
                <a:avLst/>
                <a:gdLst/>
                <a:ahLst/>
                <a:cxnLst/>
                <a:rect l="l" t="t" r="r" b="b"/>
                <a:pathLst>
                  <a:path w="61414" h="40155" extrusionOk="0">
                    <a:moveTo>
                      <a:pt x="24529" y="1"/>
                    </a:moveTo>
                    <a:cubicBezTo>
                      <a:pt x="23293" y="1"/>
                      <a:pt x="22031" y="625"/>
                      <a:pt x="21175" y="1534"/>
                    </a:cubicBezTo>
                    <a:cubicBezTo>
                      <a:pt x="20049" y="2801"/>
                      <a:pt x="19557" y="4419"/>
                      <a:pt x="19416" y="6107"/>
                    </a:cubicBezTo>
                    <a:cubicBezTo>
                      <a:pt x="19416" y="6107"/>
                      <a:pt x="5277" y="7795"/>
                      <a:pt x="1" y="35160"/>
                    </a:cubicBezTo>
                    <a:lnTo>
                      <a:pt x="23778" y="40155"/>
                    </a:lnTo>
                    <a:cubicBezTo>
                      <a:pt x="22204" y="30013"/>
                      <a:pt x="24880" y="29143"/>
                      <a:pt x="25844" y="29143"/>
                    </a:cubicBezTo>
                    <a:cubicBezTo>
                      <a:pt x="26044" y="29143"/>
                      <a:pt x="26170" y="29181"/>
                      <a:pt x="26170" y="29181"/>
                    </a:cubicBezTo>
                    <a:lnTo>
                      <a:pt x="42701" y="34738"/>
                    </a:lnTo>
                    <a:cubicBezTo>
                      <a:pt x="45244" y="35951"/>
                      <a:pt x="47296" y="36415"/>
                      <a:pt x="48947" y="36415"/>
                    </a:cubicBezTo>
                    <a:cubicBezTo>
                      <a:pt x="54285" y="36415"/>
                      <a:pt x="55434" y="31572"/>
                      <a:pt x="55434" y="31572"/>
                    </a:cubicBezTo>
                    <a:lnTo>
                      <a:pt x="38410" y="17151"/>
                    </a:lnTo>
                    <a:lnTo>
                      <a:pt x="60429" y="22287"/>
                    </a:lnTo>
                    <a:cubicBezTo>
                      <a:pt x="60780" y="21372"/>
                      <a:pt x="61062" y="20387"/>
                      <a:pt x="61203" y="19402"/>
                    </a:cubicBezTo>
                    <a:cubicBezTo>
                      <a:pt x="61343" y="18629"/>
                      <a:pt x="61414" y="17855"/>
                      <a:pt x="61132" y="17151"/>
                    </a:cubicBezTo>
                    <a:cubicBezTo>
                      <a:pt x="60867" y="16421"/>
                      <a:pt x="60226" y="15879"/>
                      <a:pt x="59504" y="15879"/>
                    </a:cubicBezTo>
                    <a:cubicBezTo>
                      <a:pt x="59461" y="15879"/>
                      <a:pt x="59417" y="15881"/>
                      <a:pt x="59374" y="15885"/>
                    </a:cubicBezTo>
                    <a:cubicBezTo>
                      <a:pt x="58993" y="15933"/>
                      <a:pt x="58549" y="16141"/>
                      <a:pt x="58149" y="16141"/>
                    </a:cubicBezTo>
                    <a:cubicBezTo>
                      <a:pt x="57957" y="16141"/>
                      <a:pt x="57775" y="16093"/>
                      <a:pt x="57615" y="15955"/>
                    </a:cubicBezTo>
                    <a:cubicBezTo>
                      <a:pt x="57474" y="15815"/>
                      <a:pt x="57404" y="15533"/>
                      <a:pt x="57263" y="15322"/>
                    </a:cubicBezTo>
                    <a:cubicBezTo>
                      <a:pt x="57036" y="14756"/>
                      <a:pt x="56399" y="14417"/>
                      <a:pt x="55755" y="14417"/>
                    </a:cubicBezTo>
                    <a:cubicBezTo>
                      <a:pt x="55600" y="14417"/>
                      <a:pt x="55444" y="14437"/>
                      <a:pt x="55293" y="14478"/>
                    </a:cubicBezTo>
                    <a:cubicBezTo>
                      <a:pt x="54520" y="14689"/>
                      <a:pt x="54027" y="15533"/>
                      <a:pt x="54168" y="16307"/>
                    </a:cubicBezTo>
                    <a:cubicBezTo>
                      <a:pt x="48610" y="14900"/>
                      <a:pt x="42772" y="13282"/>
                      <a:pt x="37285" y="11875"/>
                    </a:cubicBezTo>
                    <a:cubicBezTo>
                      <a:pt x="37249" y="11805"/>
                      <a:pt x="37285" y="11805"/>
                      <a:pt x="37337" y="11805"/>
                    </a:cubicBezTo>
                    <a:cubicBezTo>
                      <a:pt x="37390" y="11805"/>
                      <a:pt x="37460" y="11805"/>
                      <a:pt x="37496" y="11735"/>
                    </a:cubicBezTo>
                    <a:cubicBezTo>
                      <a:pt x="37988" y="9554"/>
                      <a:pt x="37425" y="7162"/>
                      <a:pt x="36018" y="5404"/>
                    </a:cubicBezTo>
                    <a:cubicBezTo>
                      <a:pt x="35241" y="4497"/>
                      <a:pt x="34166" y="3769"/>
                      <a:pt x="33012" y="3769"/>
                    </a:cubicBezTo>
                    <a:cubicBezTo>
                      <a:pt x="32912" y="3769"/>
                      <a:pt x="32812" y="3774"/>
                      <a:pt x="32712" y="3786"/>
                    </a:cubicBezTo>
                    <a:cubicBezTo>
                      <a:pt x="30883" y="3856"/>
                      <a:pt x="29687" y="5474"/>
                      <a:pt x="28702" y="6951"/>
                    </a:cubicBezTo>
                    <a:cubicBezTo>
                      <a:pt x="28773" y="5615"/>
                      <a:pt x="28773" y="4278"/>
                      <a:pt x="28280" y="3012"/>
                    </a:cubicBezTo>
                    <a:cubicBezTo>
                      <a:pt x="27858" y="1745"/>
                      <a:pt x="26944" y="620"/>
                      <a:pt x="25677" y="198"/>
                    </a:cubicBezTo>
                    <a:cubicBezTo>
                      <a:pt x="25306" y="63"/>
                      <a:pt x="24919" y="1"/>
                      <a:pt x="24529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1569425" y="1998125"/>
                <a:ext cx="897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260" extrusionOk="0">
                    <a:moveTo>
                      <a:pt x="1796" y="1"/>
                    </a:moveTo>
                    <a:cubicBezTo>
                      <a:pt x="1039" y="1"/>
                      <a:pt x="393" y="518"/>
                      <a:pt x="212" y="1241"/>
                    </a:cubicBezTo>
                    <a:cubicBezTo>
                      <a:pt x="1" y="2156"/>
                      <a:pt x="564" y="3000"/>
                      <a:pt x="1408" y="3211"/>
                    </a:cubicBezTo>
                    <a:cubicBezTo>
                      <a:pt x="1549" y="3244"/>
                      <a:pt x="1689" y="3259"/>
                      <a:pt x="1825" y="3259"/>
                    </a:cubicBezTo>
                    <a:cubicBezTo>
                      <a:pt x="2568" y="3259"/>
                      <a:pt x="3199" y="2788"/>
                      <a:pt x="3377" y="2015"/>
                    </a:cubicBezTo>
                    <a:cubicBezTo>
                      <a:pt x="3588" y="1101"/>
                      <a:pt x="3026" y="256"/>
                      <a:pt x="2182" y="45"/>
                    </a:cubicBezTo>
                    <a:cubicBezTo>
                      <a:pt x="2051" y="15"/>
                      <a:pt x="1922" y="1"/>
                      <a:pt x="1796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340800" y="1922500"/>
                <a:ext cx="8972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306" extrusionOk="0">
                    <a:moveTo>
                      <a:pt x="1818" y="1"/>
                    </a:moveTo>
                    <a:cubicBezTo>
                      <a:pt x="1090" y="1"/>
                      <a:pt x="393" y="518"/>
                      <a:pt x="212" y="1241"/>
                    </a:cubicBezTo>
                    <a:cubicBezTo>
                      <a:pt x="1" y="2156"/>
                      <a:pt x="563" y="3070"/>
                      <a:pt x="1408" y="3281"/>
                    </a:cubicBezTo>
                    <a:cubicBezTo>
                      <a:pt x="1511" y="3297"/>
                      <a:pt x="1615" y="3305"/>
                      <a:pt x="1717" y="3305"/>
                    </a:cubicBezTo>
                    <a:cubicBezTo>
                      <a:pt x="2520" y="3305"/>
                      <a:pt x="3261" y="2826"/>
                      <a:pt x="3448" y="2015"/>
                    </a:cubicBezTo>
                    <a:cubicBezTo>
                      <a:pt x="3588" y="1171"/>
                      <a:pt x="3096" y="256"/>
                      <a:pt x="2181" y="45"/>
                    </a:cubicBezTo>
                    <a:cubicBezTo>
                      <a:pt x="2061" y="15"/>
                      <a:pt x="1939" y="1"/>
                      <a:pt x="1818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2264100" y="2259525"/>
                <a:ext cx="176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54" extrusionOk="0">
                    <a:moveTo>
                      <a:pt x="493" y="1"/>
                    </a:moveTo>
                    <a:cubicBezTo>
                      <a:pt x="282" y="141"/>
                      <a:pt x="71" y="352"/>
                      <a:pt x="1" y="634"/>
                    </a:cubicBezTo>
                    <a:cubicBezTo>
                      <a:pt x="1" y="845"/>
                      <a:pt x="1" y="1056"/>
                      <a:pt x="212" y="1126"/>
                    </a:cubicBezTo>
                    <a:cubicBezTo>
                      <a:pt x="250" y="1145"/>
                      <a:pt x="287" y="1154"/>
                      <a:pt x="324" y="1154"/>
                    </a:cubicBezTo>
                    <a:cubicBezTo>
                      <a:pt x="423" y="1154"/>
                      <a:pt x="512" y="1089"/>
                      <a:pt x="564" y="986"/>
                    </a:cubicBezTo>
                    <a:cubicBezTo>
                      <a:pt x="634" y="915"/>
                      <a:pt x="704" y="774"/>
                      <a:pt x="704" y="634"/>
                    </a:cubicBezTo>
                    <a:cubicBezTo>
                      <a:pt x="704" y="423"/>
                      <a:pt x="634" y="212"/>
                      <a:pt x="564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2162100" y="2219075"/>
                <a:ext cx="176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97" extrusionOk="0">
                    <a:moveTo>
                      <a:pt x="493" y="1"/>
                    </a:moveTo>
                    <a:cubicBezTo>
                      <a:pt x="282" y="141"/>
                      <a:pt x="141" y="423"/>
                      <a:pt x="71" y="634"/>
                    </a:cubicBezTo>
                    <a:cubicBezTo>
                      <a:pt x="1" y="845"/>
                      <a:pt x="71" y="1126"/>
                      <a:pt x="282" y="1197"/>
                    </a:cubicBezTo>
                    <a:cubicBezTo>
                      <a:pt x="423" y="1197"/>
                      <a:pt x="564" y="1126"/>
                      <a:pt x="634" y="1056"/>
                    </a:cubicBezTo>
                    <a:cubicBezTo>
                      <a:pt x="704" y="915"/>
                      <a:pt x="704" y="774"/>
                      <a:pt x="704" y="634"/>
                    </a:cubicBezTo>
                    <a:cubicBezTo>
                      <a:pt x="704" y="423"/>
                      <a:pt x="704" y="212"/>
                      <a:pt x="564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1938750" y="2685125"/>
                <a:ext cx="29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82" extrusionOk="0">
                    <a:moveTo>
                      <a:pt x="1" y="1"/>
                    </a:moveTo>
                    <a:cubicBezTo>
                      <a:pt x="149" y="60"/>
                      <a:pt x="311" y="82"/>
                      <a:pt x="479" y="82"/>
                    </a:cubicBezTo>
                    <a:cubicBezTo>
                      <a:pt x="709" y="82"/>
                      <a:pt x="953" y="41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1938750" y="2685125"/>
                <a:ext cx="2992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42" fill="none" extrusionOk="0">
                    <a:moveTo>
                      <a:pt x="1197" y="1"/>
                    </a:moveTo>
                    <a:cubicBezTo>
                      <a:pt x="774" y="71"/>
                      <a:pt x="352" y="141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1894775" y="2644675"/>
                <a:ext cx="246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" y="104"/>
                      <a:pt x="516" y="169"/>
                      <a:pt x="746" y="169"/>
                    </a:cubicBezTo>
                    <a:cubicBezTo>
                      <a:pt x="830" y="169"/>
                      <a:pt x="910" y="160"/>
                      <a:pt x="986" y="14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894775" y="2644675"/>
                <a:ext cx="246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12" fill="none" extrusionOk="0">
                    <a:moveTo>
                      <a:pt x="986" y="141"/>
                    </a:moveTo>
                    <a:cubicBezTo>
                      <a:pt x="704" y="212"/>
                      <a:pt x="353" y="141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1852575" y="2664025"/>
                <a:ext cx="246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08" extrusionOk="0">
                    <a:moveTo>
                      <a:pt x="1" y="0"/>
                    </a:moveTo>
                    <a:cubicBezTo>
                      <a:pt x="162" y="215"/>
                      <a:pt x="446" y="307"/>
                      <a:pt x="728" y="307"/>
                    </a:cubicBezTo>
                    <a:cubicBezTo>
                      <a:pt x="816" y="307"/>
                      <a:pt x="902" y="298"/>
                      <a:pt x="986" y="28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852575" y="2664025"/>
                <a:ext cx="24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53" fill="none" extrusionOk="0">
                    <a:moveTo>
                      <a:pt x="986" y="282"/>
                    </a:moveTo>
                    <a:cubicBezTo>
                      <a:pt x="634" y="352"/>
                      <a:pt x="212" y="282"/>
                      <a:pt x="1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810375" y="2623575"/>
                <a:ext cx="246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2" y="211"/>
                      <a:pt x="633" y="352"/>
                      <a:pt x="985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1810375" y="2623575"/>
                <a:ext cx="246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3" fill="none" extrusionOk="0">
                    <a:moveTo>
                      <a:pt x="985" y="422"/>
                    </a:moveTo>
                    <a:cubicBezTo>
                      <a:pt x="633" y="352"/>
                      <a:pt x="282" y="211"/>
                      <a:pt x="0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1743550" y="2627100"/>
                <a:ext cx="264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4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3" y="244"/>
                      <a:pt x="526" y="436"/>
                      <a:pt x="889" y="436"/>
                    </a:cubicBezTo>
                    <a:cubicBezTo>
                      <a:pt x="944" y="436"/>
                      <a:pt x="1000" y="431"/>
                      <a:pt x="1055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1743550" y="2627100"/>
                <a:ext cx="264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493" fill="none" extrusionOk="0">
                    <a:moveTo>
                      <a:pt x="1055" y="422"/>
                    </a:moveTo>
                    <a:cubicBezTo>
                      <a:pt x="633" y="493"/>
                      <a:pt x="211" y="281"/>
                      <a:pt x="0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1710125" y="2590150"/>
                <a:ext cx="316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3" y="212"/>
                      <a:pt x="845" y="212"/>
                      <a:pt x="1267" y="2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1710125" y="2590150"/>
                <a:ext cx="316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12" fill="none" extrusionOk="0">
                    <a:moveTo>
                      <a:pt x="1267" y="212"/>
                    </a:moveTo>
                    <a:cubicBezTo>
                      <a:pt x="845" y="212"/>
                      <a:pt x="423" y="212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330250" y="2600700"/>
                <a:ext cx="35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775" extrusionOk="0">
                    <a:moveTo>
                      <a:pt x="141" y="1"/>
                    </a:moveTo>
                    <a:lnTo>
                      <a:pt x="141" y="1"/>
                    </a:lnTo>
                    <a:cubicBezTo>
                      <a:pt x="1" y="212"/>
                      <a:pt x="1" y="564"/>
                      <a:pt x="71" y="775"/>
                    </a:cubicBez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1330250" y="2600700"/>
                <a:ext cx="35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775" fill="none" extrusionOk="0">
                    <a:moveTo>
                      <a:pt x="141" y="1"/>
                    </a:moveTo>
                    <a:cubicBezTo>
                      <a:pt x="1" y="212"/>
                      <a:pt x="1" y="564"/>
                      <a:pt x="71" y="77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295075" y="2637650"/>
                <a:ext cx="3550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37" extrusionOk="0">
                    <a:moveTo>
                      <a:pt x="71" y="0"/>
                    </a:moveTo>
                    <a:lnTo>
                      <a:pt x="71" y="0"/>
                    </a:lnTo>
                    <a:cubicBezTo>
                      <a:pt x="1" y="493"/>
                      <a:pt x="1" y="915"/>
                      <a:pt x="141" y="133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295075" y="2637650"/>
                <a:ext cx="3550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37" fill="none" extrusionOk="0">
                    <a:moveTo>
                      <a:pt x="71" y="0"/>
                    </a:moveTo>
                    <a:cubicBezTo>
                      <a:pt x="1" y="493"/>
                      <a:pt x="1" y="915"/>
                      <a:pt x="141" y="1337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319700" y="2678100"/>
                <a:ext cx="17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74" extrusionOk="0">
                    <a:moveTo>
                      <a:pt x="71" y="0"/>
                    </a:moveTo>
                    <a:cubicBezTo>
                      <a:pt x="0" y="282"/>
                      <a:pt x="0" y="563"/>
                      <a:pt x="71" y="774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319700" y="2678100"/>
                <a:ext cx="17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74" fill="none" extrusionOk="0">
                    <a:moveTo>
                      <a:pt x="71" y="0"/>
                    </a:moveTo>
                    <a:cubicBezTo>
                      <a:pt x="0" y="282"/>
                      <a:pt x="0" y="563"/>
                      <a:pt x="71" y="77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293325" y="2720300"/>
                <a:ext cx="17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986" extrusionOk="0">
                    <a:moveTo>
                      <a:pt x="0" y="0"/>
                    </a:moveTo>
                    <a:lnTo>
                      <a:pt x="71" y="985"/>
                    </a:lnTo>
                    <a:cubicBezTo>
                      <a:pt x="71" y="634"/>
                      <a:pt x="71" y="35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293325" y="2720300"/>
                <a:ext cx="17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986" fill="none" extrusionOk="0">
                    <a:moveTo>
                      <a:pt x="0" y="0"/>
                    </a:moveTo>
                    <a:cubicBezTo>
                      <a:pt x="71" y="352"/>
                      <a:pt x="71" y="634"/>
                      <a:pt x="71" y="98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1321450" y="2760750"/>
                <a:ext cx="355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915" extrusionOk="0">
                    <a:moveTo>
                      <a:pt x="71" y="0"/>
                    </a:moveTo>
                    <a:lnTo>
                      <a:pt x="71" y="0"/>
                    </a:lnTo>
                    <a:cubicBezTo>
                      <a:pt x="1" y="352"/>
                      <a:pt x="1" y="634"/>
                      <a:pt x="142" y="915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321450" y="2760750"/>
                <a:ext cx="355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915" fill="none" extrusionOk="0">
                    <a:moveTo>
                      <a:pt x="71" y="0"/>
                    </a:moveTo>
                    <a:cubicBezTo>
                      <a:pt x="1" y="352"/>
                      <a:pt x="1" y="634"/>
                      <a:pt x="142" y="91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177250" y="2069600"/>
                <a:ext cx="246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04" extrusionOk="0">
                    <a:moveTo>
                      <a:pt x="985" y="0"/>
                    </a:moveTo>
                    <a:lnTo>
                      <a:pt x="985" y="0"/>
                    </a:lnTo>
                    <a:cubicBezTo>
                      <a:pt x="633" y="141"/>
                      <a:pt x="282" y="352"/>
                      <a:pt x="0" y="704"/>
                    </a:cubicBezTo>
                    <a:lnTo>
                      <a:pt x="9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1177250" y="2069600"/>
                <a:ext cx="246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04" fill="none" extrusionOk="0">
                    <a:moveTo>
                      <a:pt x="985" y="0"/>
                    </a:moveTo>
                    <a:cubicBezTo>
                      <a:pt x="633" y="141"/>
                      <a:pt x="282" y="352"/>
                      <a:pt x="0" y="70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1156150" y="2131150"/>
                <a:ext cx="15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04" extrusionOk="0">
                    <a:moveTo>
                      <a:pt x="633" y="0"/>
                    </a:moveTo>
                    <a:lnTo>
                      <a:pt x="633" y="0"/>
                    </a:lnTo>
                    <a:cubicBezTo>
                      <a:pt x="422" y="211"/>
                      <a:pt x="211" y="422"/>
                      <a:pt x="0" y="704"/>
                    </a:cubicBez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1156150" y="2131150"/>
                <a:ext cx="15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04" fill="none" extrusionOk="0">
                    <a:moveTo>
                      <a:pt x="633" y="0"/>
                    </a:moveTo>
                    <a:cubicBezTo>
                      <a:pt x="422" y="211"/>
                      <a:pt x="211" y="422"/>
                      <a:pt x="0" y="70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1101625" y="2120600"/>
                <a:ext cx="19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34" extrusionOk="0">
                    <a:moveTo>
                      <a:pt x="774" y="0"/>
                    </a:moveTo>
                    <a:lnTo>
                      <a:pt x="774" y="0"/>
                    </a:lnTo>
                    <a:cubicBezTo>
                      <a:pt x="634" y="106"/>
                      <a:pt x="510" y="211"/>
                      <a:pt x="387" y="317"/>
                    </a:cubicBezTo>
                    <a:lnTo>
                      <a:pt x="387" y="317"/>
                    </a:lnTo>
                    <a:lnTo>
                      <a:pt x="774" y="0"/>
                    </a:lnTo>
                    <a:close/>
                    <a:moveTo>
                      <a:pt x="387" y="317"/>
                    </a:moveTo>
                    <a:lnTo>
                      <a:pt x="0" y="633"/>
                    </a:lnTo>
                    <a:cubicBezTo>
                      <a:pt x="141" y="528"/>
                      <a:pt x="264" y="422"/>
                      <a:pt x="38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101625" y="2120600"/>
                <a:ext cx="19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34" fill="none" extrusionOk="0">
                    <a:moveTo>
                      <a:pt x="774" y="0"/>
                    </a:moveTo>
                    <a:cubicBezTo>
                      <a:pt x="493" y="211"/>
                      <a:pt x="282" y="422"/>
                      <a:pt x="0" y="633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1024250" y="2182150"/>
                <a:ext cx="26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915" extrusionOk="0">
                    <a:moveTo>
                      <a:pt x="1055" y="0"/>
                    </a:moveTo>
                    <a:lnTo>
                      <a:pt x="0" y="915"/>
                    </a:lnTo>
                    <a:cubicBezTo>
                      <a:pt x="422" y="634"/>
                      <a:pt x="774" y="352"/>
                      <a:pt x="1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1024250" y="2182150"/>
                <a:ext cx="26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915" fill="none" extrusionOk="0">
                    <a:moveTo>
                      <a:pt x="1055" y="0"/>
                    </a:moveTo>
                    <a:cubicBezTo>
                      <a:pt x="774" y="352"/>
                      <a:pt x="422" y="634"/>
                      <a:pt x="0" y="91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1094600" y="2205000"/>
                <a:ext cx="176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75" extrusionOk="0">
                    <a:moveTo>
                      <a:pt x="704" y="1"/>
                    </a:moveTo>
                    <a:cubicBezTo>
                      <a:pt x="422" y="142"/>
                      <a:pt x="141" y="423"/>
                      <a:pt x="0" y="775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1094600" y="2205000"/>
                <a:ext cx="176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75" fill="none" extrusionOk="0">
                    <a:moveTo>
                      <a:pt x="704" y="1"/>
                    </a:moveTo>
                    <a:cubicBezTo>
                      <a:pt x="422" y="142"/>
                      <a:pt x="141" y="423"/>
                      <a:pt x="0" y="77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1036550" y="2257775"/>
                <a:ext cx="158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56" extrusionOk="0">
                    <a:moveTo>
                      <a:pt x="634" y="0"/>
                    </a:moveTo>
                    <a:cubicBezTo>
                      <a:pt x="423" y="352"/>
                      <a:pt x="212" y="704"/>
                      <a:pt x="1" y="10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1036550" y="2257775"/>
                <a:ext cx="158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56" fill="none" extrusionOk="0">
                    <a:moveTo>
                      <a:pt x="634" y="0"/>
                    </a:moveTo>
                    <a:cubicBezTo>
                      <a:pt x="423" y="352"/>
                      <a:pt x="212" y="704"/>
                      <a:pt x="1" y="1056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964450" y="2294700"/>
                <a:ext cx="193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97" extrusionOk="0">
                    <a:moveTo>
                      <a:pt x="774" y="1"/>
                    </a:moveTo>
                    <a:cubicBezTo>
                      <a:pt x="422" y="282"/>
                      <a:pt x="141" y="704"/>
                      <a:pt x="0" y="1196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964450" y="2294700"/>
                <a:ext cx="193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97" fill="none" extrusionOk="0">
                    <a:moveTo>
                      <a:pt x="774" y="1"/>
                    </a:moveTo>
                    <a:cubicBezTo>
                      <a:pt x="422" y="282"/>
                      <a:pt x="141" y="704"/>
                      <a:pt x="0" y="1196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969725" y="2370325"/>
                <a:ext cx="141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89" extrusionOk="0">
                    <a:moveTo>
                      <a:pt x="563" y="0"/>
                    </a:moveTo>
                    <a:cubicBezTo>
                      <a:pt x="282" y="563"/>
                      <a:pt x="71" y="1126"/>
                      <a:pt x="0" y="1689"/>
                    </a:cubicBez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969725" y="2370325"/>
                <a:ext cx="141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89" fill="none" extrusionOk="0">
                    <a:moveTo>
                      <a:pt x="563" y="0"/>
                    </a:moveTo>
                    <a:cubicBezTo>
                      <a:pt x="282" y="563"/>
                      <a:pt x="71" y="1126"/>
                      <a:pt x="0" y="1689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238125" y="2503975"/>
                <a:ext cx="1424550" cy="1329575"/>
              </a:xfrm>
              <a:custGeom>
                <a:avLst/>
                <a:gdLst/>
                <a:ahLst/>
                <a:cxnLst/>
                <a:rect l="l" t="t" r="r" b="b"/>
                <a:pathLst>
                  <a:path w="56982" h="53183" extrusionOk="0">
                    <a:moveTo>
                      <a:pt x="28491" y="19768"/>
                    </a:moveTo>
                    <a:lnTo>
                      <a:pt x="31164" y="33486"/>
                    </a:lnTo>
                    <a:lnTo>
                      <a:pt x="25817" y="33486"/>
                    </a:lnTo>
                    <a:lnTo>
                      <a:pt x="28491" y="19768"/>
                    </a:lnTo>
                    <a:close/>
                    <a:moveTo>
                      <a:pt x="15547" y="1"/>
                    </a:moveTo>
                    <a:lnTo>
                      <a:pt x="0" y="53183"/>
                    </a:lnTo>
                    <a:lnTo>
                      <a:pt x="22019" y="53183"/>
                    </a:lnTo>
                    <a:lnTo>
                      <a:pt x="23566" y="45585"/>
                    </a:lnTo>
                    <a:lnTo>
                      <a:pt x="33415" y="45585"/>
                    </a:lnTo>
                    <a:lnTo>
                      <a:pt x="34963" y="53183"/>
                    </a:lnTo>
                    <a:lnTo>
                      <a:pt x="56981" y="53183"/>
                    </a:lnTo>
                    <a:cubicBezTo>
                      <a:pt x="56981" y="53183"/>
                      <a:pt x="41505" y="353"/>
                      <a:pt x="41434" y="1"/>
                    </a:cubicBezTo>
                    <a:close/>
                  </a:path>
                </a:pathLst>
              </a:custGeom>
              <a:solidFill>
                <a:srgbClr val="4A6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1142075" y="2646425"/>
                <a:ext cx="11257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3448" extrusionOk="0">
                    <a:moveTo>
                      <a:pt x="2252" y="1"/>
                    </a:moveTo>
                    <a:cubicBezTo>
                      <a:pt x="0" y="1"/>
                      <a:pt x="0" y="3448"/>
                      <a:pt x="2252" y="3448"/>
                    </a:cubicBezTo>
                    <a:cubicBezTo>
                      <a:pt x="4432" y="3448"/>
                      <a:pt x="4503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1126250" y="2985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0" y="1"/>
                      <a:pt x="0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855400" y="2781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2" y="1"/>
                    </a:moveTo>
                    <a:cubicBezTo>
                      <a:pt x="1" y="1"/>
                      <a:pt x="1" y="3448"/>
                      <a:pt x="2182" y="3448"/>
                    </a:cubicBezTo>
                    <a:cubicBezTo>
                      <a:pt x="4433" y="3448"/>
                      <a:pt x="4433" y="1"/>
                      <a:pt x="21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651400" y="26130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0"/>
                    </a:moveTo>
                    <a:cubicBezTo>
                      <a:pt x="1" y="0"/>
                      <a:pt x="1" y="3447"/>
                      <a:pt x="2252" y="3447"/>
                    </a:cubicBezTo>
                    <a:cubicBezTo>
                      <a:pt x="4432" y="3447"/>
                      <a:pt x="4432" y="0"/>
                      <a:pt x="2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549400" y="3036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0" y="1"/>
                      <a:pt x="0" y="3448"/>
                      <a:pt x="2252" y="3448"/>
                    </a:cubicBezTo>
                    <a:cubicBezTo>
                      <a:pt x="4432" y="3448"/>
                      <a:pt x="4432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347150" y="35785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1" y="1"/>
                      <a:pt x="1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1261675" y="3239100"/>
                <a:ext cx="11080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448" extrusionOk="0">
                    <a:moveTo>
                      <a:pt x="2181" y="1"/>
                    </a:moveTo>
                    <a:cubicBezTo>
                      <a:pt x="0" y="1"/>
                      <a:pt x="0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1414675" y="36471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0"/>
                    </a:moveTo>
                    <a:cubicBezTo>
                      <a:pt x="0" y="0"/>
                      <a:pt x="0" y="3447"/>
                      <a:pt x="2181" y="3447"/>
                    </a:cubicBezTo>
                    <a:cubicBezTo>
                      <a:pt x="4432" y="3447"/>
                      <a:pt x="4432" y="0"/>
                      <a:pt x="2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566975" y="335517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1" y="1"/>
                      <a:pt x="1" y="3448"/>
                      <a:pt x="2252" y="3448"/>
                    </a:cubicBezTo>
                    <a:cubicBezTo>
                      <a:pt x="4433" y="3448"/>
                      <a:pt x="4433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1203625" y="34325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1" y="1"/>
                      <a:pt x="1" y="3448"/>
                      <a:pt x="2252" y="3448"/>
                    </a:cubicBezTo>
                    <a:cubicBezTo>
                      <a:pt x="4432" y="3448"/>
                      <a:pt x="4432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860675" y="34466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2" y="1"/>
                    </a:moveTo>
                    <a:cubicBezTo>
                      <a:pt x="1" y="1"/>
                      <a:pt x="1" y="3448"/>
                      <a:pt x="2182" y="3448"/>
                    </a:cubicBezTo>
                    <a:cubicBezTo>
                      <a:pt x="4433" y="3448"/>
                      <a:pt x="4433" y="1"/>
                      <a:pt x="21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581050" y="36752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1" y="1"/>
                      <a:pt x="1" y="3448"/>
                      <a:pt x="2181" y="3448"/>
                    </a:cubicBezTo>
                    <a:cubicBezTo>
                      <a:pt x="4433" y="3448"/>
                      <a:pt x="4433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33"/>
            <p:cNvSpPr/>
            <p:nvPr/>
          </p:nvSpPr>
          <p:spPr>
            <a:xfrm>
              <a:off x="153250" y="0"/>
              <a:ext cx="3452200" cy="4608599"/>
            </a:xfrm>
            <a:custGeom>
              <a:avLst/>
              <a:gdLst/>
              <a:ahLst/>
              <a:cxnLst/>
              <a:rect l="l" t="t" r="r" b="b"/>
              <a:pathLst>
                <a:path w="138088" h="174916" extrusionOk="0">
                  <a:moveTo>
                    <a:pt x="10360" y="0"/>
                  </a:moveTo>
                  <a:cubicBezTo>
                    <a:pt x="12570" y="13267"/>
                    <a:pt x="11429" y="26895"/>
                    <a:pt x="11116" y="40341"/>
                  </a:cubicBezTo>
                  <a:cubicBezTo>
                    <a:pt x="10944" y="47737"/>
                    <a:pt x="9205" y="65117"/>
                    <a:pt x="3048" y="61016"/>
                  </a:cubicBezTo>
                  <a:cubicBezTo>
                    <a:pt x="-2254" y="57484"/>
                    <a:pt x="-117" y="44415"/>
                    <a:pt x="5821" y="42106"/>
                  </a:cubicBezTo>
                  <a:cubicBezTo>
                    <a:pt x="17366" y="37617"/>
                    <a:pt x="37308" y="42596"/>
                    <a:pt x="40868" y="54461"/>
                  </a:cubicBezTo>
                  <a:cubicBezTo>
                    <a:pt x="46031" y="71670"/>
                    <a:pt x="26188" y="87332"/>
                    <a:pt x="17167" y="102870"/>
                  </a:cubicBezTo>
                  <a:cubicBezTo>
                    <a:pt x="11085" y="113345"/>
                    <a:pt x="10238" y="128343"/>
                    <a:pt x="15655" y="139177"/>
                  </a:cubicBezTo>
                  <a:cubicBezTo>
                    <a:pt x="22273" y="152413"/>
                    <a:pt x="33403" y="165020"/>
                    <a:pt x="47171" y="170442"/>
                  </a:cubicBezTo>
                  <a:cubicBezTo>
                    <a:pt x="63292" y="176791"/>
                    <a:pt x="82020" y="175307"/>
                    <a:pt x="99110" y="172459"/>
                  </a:cubicBezTo>
                  <a:cubicBezTo>
                    <a:pt x="114962" y="169817"/>
                    <a:pt x="142511" y="158459"/>
                    <a:pt x="137435" y="143211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9" y="1276799"/>
            <a:ext cx="7505700" cy="3395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4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Odstraniš vse moteče elektronske naprave</a:t>
            </a:r>
            <a:endParaRPr b="1" dirty="0"/>
          </a:p>
        </p:txBody>
      </p:sp>
      <p:sp>
        <p:nvSpPr>
          <p:cNvPr id="657" name="Google Shape;657;p34"/>
          <p:cNvSpPr/>
          <p:nvPr/>
        </p:nvSpPr>
        <p:spPr>
          <a:xfrm>
            <a:off x="1190900" y="1249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58" name="Google Shape;658;p34"/>
          <p:cNvSpPr/>
          <p:nvPr/>
        </p:nvSpPr>
        <p:spPr>
          <a:xfrm>
            <a:off x="2160375" y="2285388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59" name="Google Shape;659;p34"/>
          <p:cNvSpPr/>
          <p:nvPr/>
        </p:nvSpPr>
        <p:spPr>
          <a:xfrm>
            <a:off x="3090325" y="3194688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0" name="Google Shape;660;p34"/>
          <p:cNvSpPr/>
          <p:nvPr/>
        </p:nvSpPr>
        <p:spPr>
          <a:xfrm>
            <a:off x="4742600" y="26220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1" name="Google Shape;661;p34"/>
          <p:cNvSpPr/>
          <p:nvPr/>
        </p:nvSpPr>
        <p:spPr>
          <a:xfrm>
            <a:off x="4377150" y="13652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2" name="Google Shape;662;p34"/>
          <p:cNvSpPr/>
          <p:nvPr/>
        </p:nvSpPr>
        <p:spPr>
          <a:xfrm>
            <a:off x="825500" y="24220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965950" y="3992675"/>
            <a:ext cx="572700" cy="572700"/>
          </a:xfrm>
          <a:prstGeom prst="ellipse">
            <a:avLst/>
          </a:prstGeom>
          <a:solidFill>
            <a:srgbClr val="FFCF4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4" name="Google Shape;664;p34"/>
          <p:cNvSpPr/>
          <p:nvPr/>
        </p:nvSpPr>
        <p:spPr>
          <a:xfrm>
            <a:off x="3804450" y="38909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5" name="Google Shape;665;p34"/>
          <p:cNvSpPr/>
          <p:nvPr/>
        </p:nvSpPr>
        <p:spPr>
          <a:xfrm>
            <a:off x="2517625" y="136521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6" name="Google Shape;666;p34"/>
          <p:cNvSpPr/>
          <p:nvPr/>
        </p:nvSpPr>
        <p:spPr>
          <a:xfrm>
            <a:off x="3495250" y="21679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7" name="Google Shape;667;p34"/>
          <p:cNvSpPr/>
          <p:nvPr/>
        </p:nvSpPr>
        <p:spPr>
          <a:xfrm>
            <a:off x="1638988" y="31523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8" name="Google Shape;668;p34"/>
          <p:cNvSpPr/>
          <p:nvPr/>
        </p:nvSpPr>
        <p:spPr>
          <a:xfrm>
            <a:off x="4742588" y="38011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9" name="Google Shape;669;p34"/>
          <p:cNvSpPr/>
          <p:nvPr/>
        </p:nvSpPr>
        <p:spPr>
          <a:xfrm>
            <a:off x="2423788" y="38909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70" name="Google Shape;670;p34"/>
          <p:cNvGrpSpPr/>
          <p:nvPr/>
        </p:nvGrpSpPr>
        <p:grpSpPr>
          <a:xfrm>
            <a:off x="6041314" y="1150829"/>
            <a:ext cx="2380307" cy="2841836"/>
            <a:chOff x="2964075" y="1820000"/>
            <a:chExt cx="1695375" cy="2024100"/>
          </a:xfrm>
        </p:grpSpPr>
        <p:sp>
          <p:nvSpPr>
            <p:cNvPr id="671" name="Google Shape;671;p34"/>
            <p:cNvSpPr/>
            <p:nvPr/>
          </p:nvSpPr>
          <p:spPr>
            <a:xfrm>
              <a:off x="4353425" y="1896900"/>
              <a:ext cx="202275" cy="211400"/>
            </a:xfrm>
            <a:custGeom>
              <a:avLst/>
              <a:gdLst/>
              <a:ahLst/>
              <a:cxnLst/>
              <a:rect l="l" t="t" r="r" b="b"/>
              <a:pathLst>
                <a:path w="8091" h="8456" extrusionOk="0">
                  <a:moveTo>
                    <a:pt x="4698" y="0"/>
                  </a:moveTo>
                  <a:cubicBezTo>
                    <a:pt x="4211" y="0"/>
                    <a:pt x="3724" y="183"/>
                    <a:pt x="3236" y="366"/>
                  </a:cubicBezTo>
                  <a:cubicBezTo>
                    <a:pt x="2040" y="929"/>
                    <a:pt x="915" y="1632"/>
                    <a:pt x="0" y="2617"/>
                  </a:cubicBezTo>
                  <a:lnTo>
                    <a:pt x="4221" y="8456"/>
                  </a:lnTo>
                  <a:cubicBezTo>
                    <a:pt x="5347" y="7823"/>
                    <a:pt x="6472" y="7119"/>
                    <a:pt x="7176" y="6064"/>
                  </a:cubicBezTo>
                  <a:cubicBezTo>
                    <a:pt x="8090" y="4727"/>
                    <a:pt x="8090" y="2758"/>
                    <a:pt x="7105" y="1351"/>
                  </a:cubicBezTo>
                  <a:cubicBezTo>
                    <a:pt x="6613" y="647"/>
                    <a:pt x="5769" y="14"/>
                    <a:pt x="4925" y="14"/>
                  </a:cubicBezTo>
                  <a:cubicBezTo>
                    <a:pt x="4849" y="5"/>
                    <a:pt x="4774" y="0"/>
                    <a:pt x="4698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365725" y="1942975"/>
              <a:ext cx="138975" cy="146000"/>
            </a:xfrm>
            <a:custGeom>
              <a:avLst/>
              <a:gdLst/>
              <a:ahLst/>
              <a:cxnLst/>
              <a:rect l="l" t="t" r="r" b="b"/>
              <a:pathLst>
                <a:path w="5559" h="5840" extrusionOk="0">
                  <a:moveTo>
                    <a:pt x="3377" y="0"/>
                  </a:moveTo>
                  <a:cubicBezTo>
                    <a:pt x="2955" y="0"/>
                    <a:pt x="2604" y="141"/>
                    <a:pt x="2252" y="282"/>
                  </a:cubicBezTo>
                  <a:cubicBezTo>
                    <a:pt x="1408" y="633"/>
                    <a:pt x="634" y="1196"/>
                    <a:pt x="1" y="1829"/>
                  </a:cubicBezTo>
                  <a:lnTo>
                    <a:pt x="2885" y="5839"/>
                  </a:lnTo>
                  <a:cubicBezTo>
                    <a:pt x="3659" y="5347"/>
                    <a:pt x="4433" y="4925"/>
                    <a:pt x="4925" y="4221"/>
                  </a:cubicBezTo>
                  <a:cubicBezTo>
                    <a:pt x="5558" y="3236"/>
                    <a:pt x="5488" y="1900"/>
                    <a:pt x="4855" y="985"/>
                  </a:cubicBezTo>
                  <a:cubicBezTo>
                    <a:pt x="4503" y="493"/>
                    <a:pt x="3940" y="71"/>
                    <a:pt x="3377" y="0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380875" y="1932425"/>
              <a:ext cx="202275" cy="212825"/>
            </a:xfrm>
            <a:custGeom>
              <a:avLst/>
              <a:gdLst/>
              <a:ahLst/>
              <a:cxnLst/>
              <a:rect l="l" t="t" r="r" b="b"/>
              <a:pathLst>
                <a:path w="8091" h="8513" extrusionOk="0">
                  <a:moveTo>
                    <a:pt x="3166" y="0"/>
                  </a:moveTo>
                  <a:cubicBezTo>
                    <a:pt x="2251" y="71"/>
                    <a:pt x="1478" y="633"/>
                    <a:pt x="915" y="1407"/>
                  </a:cubicBezTo>
                  <a:cubicBezTo>
                    <a:pt x="0" y="2744"/>
                    <a:pt x="0" y="4713"/>
                    <a:pt x="915" y="6120"/>
                  </a:cubicBezTo>
                  <a:cubicBezTo>
                    <a:pt x="1618" y="7176"/>
                    <a:pt x="2744" y="7809"/>
                    <a:pt x="3799" y="8512"/>
                  </a:cubicBezTo>
                  <a:lnTo>
                    <a:pt x="8090" y="2603"/>
                  </a:lnTo>
                  <a:cubicBezTo>
                    <a:pt x="7105" y="1689"/>
                    <a:pt x="6050" y="915"/>
                    <a:pt x="4784" y="422"/>
                  </a:cubicBezTo>
                  <a:cubicBezTo>
                    <a:pt x="4291" y="141"/>
                    <a:pt x="3729" y="0"/>
                    <a:pt x="3166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3416050" y="1967600"/>
              <a:ext cx="158300" cy="167100"/>
            </a:xfrm>
            <a:custGeom>
              <a:avLst/>
              <a:gdLst/>
              <a:ahLst/>
              <a:cxnLst/>
              <a:rect l="l" t="t" r="r" b="b"/>
              <a:pathLst>
                <a:path w="6332" h="6684" extrusionOk="0">
                  <a:moveTo>
                    <a:pt x="2462" y="0"/>
                  </a:moveTo>
                  <a:cubicBezTo>
                    <a:pt x="1759" y="0"/>
                    <a:pt x="1126" y="493"/>
                    <a:pt x="704" y="1055"/>
                  </a:cubicBezTo>
                  <a:cubicBezTo>
                    <a:pt x="0" y="2181"/>
                    <a:pt x="0" y="3728"/>
                    <a:pt x="704" y="4784"/>
                  </a:cubicBezTo>
                  <a:cubicBezTo>
                    <a:pt x="1267" y="5628"/>
                    <a:pt x="2111" y="6191"/>
                    <a:pt x="3025" y="6683"/>
                  </a:cubicBezTo>
                  <a:lnTo>
                    <a:pt x="6331" y="2040"/>
                  </a:lnTo>
                  <a:cubicBezTo>
                    <a:pt x="5628" y="1337"/>
                    <a:pt x="4714" y="704"/>
                    <a:pt x="3729" y="282"/>
                  </a:cubicBezTo>
                  <a:cubicBezTo>
                    <a:pt x="3377" y="141"/>
                    <a:pt x="2955" y="0"/>
                    <a:pt x="2462" y="0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288375" y="1820000"/>
              <a:ext cx="1371075" cy="1234400"/>
            </a:xfrm>
            <a:custGeom>
              <a:avLst/>
              <a:gdLst/>
              <a:ahLst/>
              <a:cxnLst/>
              <a:rect l="l" t="t" r="r" b="b"/>
              <a:pathLst>
                <a:path w="54843" h="49376" extrusionOk="0">
                  <a:moveTo>
                    <a:pt x="28209" y="0"/>
                  </a:moveTo>
                  <a:cubicBezTo>
                    <a:pt x="14959" y="0"/>
                    <a:pt x="1522" y="12289"/>
                    <a:pt x="183" y="33902"/>
                  </a:cubicBezTo>
                  <a:cubicBezTo>
                    <a:pt x="1" y="36634"/>
                    <a:pt x="2177" y="49376"/>
                    <a:pt x="25029" y="49376"/>
                  </a:cubicBezTo>
                  <a:cubicBezTo>
                    <a:pt x="28654" y="49376"/>
                    <a:pt x="32799" y="49055"/>
                    <a:pt x="37537" y="48323"/>
                  </a:cubicBezTo>
                  <a:cubicBezTo>
                    <a:pt x="43235" y="47409"/>
                    <a:pt x="49356" y="45228"/>
                    <a:pt x="52310" y="40233"/>
                  </a:cubicBezTo>
                  <a:cubicBezTo>
                    <a:pt x="53928" y="37630"/>
                    <a:pt x="54843" y="34465"/>
                    <a:pt x="54491" y="31370"/>
                  </a:cubicBezTo>
                  <a:cubicBezTo>
                    <a:pt x="51673" y="9758"/>
                    <a:pt x="40016" y="0"/>
                    <a:pt x="28209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758975" y="2246250"/>
              <a:ext cx="420350" cy="523375"/>
            </a:xfrm>
            <a:custGeom>
              <a:avLst/>
              <a:gdLst/>
              <a:ahLst/>
              <a:cxnLst/>
              <a:rect l="l" t="t" r="r" b="b"/>
              <a:pathLst>
                <a:path w="16814" h="20935" extrusionOk="0">
                  <a:moveTo>
                    <a:pt x="8390" y="1"/>
                  </a:moveTo>
                  <a:cubicBezTo>
                    <a:pt x="6170" y="1"/>
                    <a:pt x="4362" y="1868"/>
                    <a:pt x="4362" y="1868"/>
                  </a:cubicBezTo>
                  <a:cubicBezTo>
                    <a:pt x="3096" y="3064"/>
                    <a:pt x="2393" y="4612"/>
                    <a:pt x="1830" y="6159"/>
                  </a:cubicBezTo>
                  <a:cubicBezTo>
                    <a:pt x="845" y="8622"/>
                    <a:pt x="1" y="11084"/>
                    <a:pt x="212" y="13616"/>
                  </a:cubicBezTo>
                  <a:cubicBezTo>
                    <a:pt x="353" y="16219"/>
                    <a:pt x="1760" y="18822"/>
                    <a:pt x="4362" y="20088"/>
                  </a:cubicBezTo>
                  <a:cubicBezTo>
                    <a:pt x="5489" y="20666"/>
                    <a:pt x="6781" y="20935"/>
                    <a:pt x="8089" y="20935"/>
                  </a:cubicBezTo>
                  <a:cubicBezTo>
                    <a:pt x="9966" y="20935"/>
                    <a:pt x="11874" y="20380"/>
                    <a:pt x="13367" y="19385"/>
                  </a:cubicBezTo>
                  <a:cubicBezTo>
                    <a:pt x="15126" y="18189"/>
                    <a:pt x="16321" y="16430"/>
                    <a:pt x="16673" y="14460"/>
                  </a:cubicBezTo>
                  <a:cubicBezTo>
                    <a:pt x="16814" y="13194"/>
                    <a:pt x="16673" y="11928"/>
                    <a:pt x="16392" y="10591"/>
                  </a:cubicBezTo>
                  <a:cubicBezTo>
                    <a:pt x="15829" y="7637"/>
                    <a:pt x="14985" y="4612"/>
                    <a:pt x="12874" y="2220"/>
                  </a:cubicBezTo>
                  <a:cubicBezTo>
                    <a:pt x="11890" y="1024"/>
                    <a:pt x="11256" y="391"/>
                    <a:pt x="8935" y="39"/>
                  </a:cubicBezTo>
                  <a:cubicBezTo>
                    <a:pt x="8751" y="13"/>
                    <a:pt x="8569" y="1"/>
                    <a:pt x="8390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279550" y="2412525"/>
              <a:ext cx="73900" cy="73900"/>
            </a:xfrm>
            <a:custGeom>
              <a:avLst/>
              <a:gdLst/>
              <a:ahLst/>
              <a:cxnLst/>
              <a:rect l="l" t="t" r="r" b="b"/>
              <a:pathLst>
                <a:path w="2956" h="2956" extrusionOk="0">
                  <a:moveTo>
                    <a:pt x="1548" y="1"/>
                  </a:moveTo>
                  <a:cubicBezTo>
                    <a:pt x="704" y="1"/>
                    <a:pt x="71" y="634"/>
                    <a:pt x="1" y="1408"/>
                  </a:cubicBezTo>
                  <a:cubicBezTo>
                    <a:pt x="1" y="2252"/>
                    <a:pt x="634" y="2955"/>
                    <a:pt x="1478" y="2955"/>
                  </a:cubicBezTo>
                  <a:cubicBezTo>
                    <a:pt x="2252" y="2955"/>
                    <a:pt x="2955" y="2322"/>
                    <a:pt x="2955" y="1548"/>
                  </a:cubicBezTo>
                  <a:cubicBezTo>
                    <a:pt x="2955" y="704"/>
                    <a:pt x="2322" y="71"/>
                    <a:pt x="1548" y="1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598950" y="2401975"/>
              <a:ext cx="75650" cy="73900"/>
            </a:xfrm>
            <a:custGeom>
              <a:avLst/>
              <a:gdLst/>
              <a:ahLst/>
              <a:cxnLst/>
              <a:rect l="l" t="t" r="r" b="b"/>
              <a:pathLst>
                <a:path w="3026" h="2956" extrusionOk="0">
                  <a:moveTo>
                    <a:pt x="1548" y="1"/>
                  </a:moveTo>
                  <a:cubicBezTo>
                    <a:pt x="704" y="1"/>
                    <a:pt x="71" y="634"/>
                    <a:pt x="0" y="1408"/>
                  </a:cubicBezTo>
                  <a:cubicBezTo>
                    <a:pt x="0" y="2252"/>
                    <a:pt x="633" y="2955"/>
                    <a:pt x="1478" y="2955"/>
                  </a:cubicBezTo>
                  <a:cubicBezTo>
                    <a:pt x="2251" y="2955"/>
                    <a:pt x="2955" y="2322"/>
                    <a:pt x="2955" y="1548"/>
                  </a:cubicBezTo>
                  <a:cubicBezTo>
                    <a:pt x="3025" y="704"/>
                    <a:pt x="2322" y="71"/>
                    <a:pt x="1548" y="1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08475" y="2425450"/>
              <a:ext cx="128400" cy="81425"/>
            </a:xfrm>
            <a:custGeom>
              <a:avLst/>
              <a:gdLst/>
              <a:ahLst/>
              <a:cxnLst/>
              <a:rect l="l" t="t" r="r" b="b"/>
              <a:pathLst>
                <a:path w="5136" h="3257" extrusionOk="0">
                  <a:moveTo>
                    <a:pt x="2114" y="0"/>
                  </a:moveTo>
                  <a:cubicBezTo>
                    <a:pt x="1798" y="0"/>
                    <a:pt x="1485" y="16"/>
                    <a:pt x="1181" y="42"/>
                  </a:cubicBezTo>
                  <a:lnTo>
                    <a:pt x="1181" y="42"/>
                  </a:lnTo>
                  <a:cubicBezTo>
                    <a:pt x="1111" y="20"/>
                    <a:pt x="1042" y="10"/>
                    <a:pt x="974" y="10"/>
                  </a:cubicBezTo>
                  <a:cubicBezTo>
                    <a:pt x="634" y="10"/>
                    <a:pt x="327" y="262"/>
                    <a:pt x="211" y="609"/>
                  </a:cubicBezTo>
                  <a:cubicBezTo>
                    <a:pt x="0" y="961"/>
                    <a:pt x="71" y="1383"/>
                    <a:pt x="282" y="1735"/>
                  </a:cubicBezTo>
                  <a:cubicBezTo>
                    <a:pt x="493" y="2087"/>
                    <a:pt x="774" y="2438"/>
                    <a:pt x="1126" y="2649"/>
                  </a:cubicBezTo>
                  <a:cubicBezTo>
                    <a:pt x="1407" y="2931"/>
                    <a:pt x="1689" y="3142"/>
                    <a:pt x="2041" y="3212"/>
                  </a:cubicBezTo>
                  <a:cubicBezTo>
                    <a:pt x="2164" y="3243"/>
                    <a:pt x="2287" y="3257"/>
                    <a:pt x="2410" y="3257"/>
                  </a:cubicBezTo>
                  <a:cubicBezTo>
                    <a:pt x="2847" y="3257"/>
                    <a:pt x="3274" y="3080"/>
                    <a:pt x="3658" y="2860"/>
                  </a:cubicBezTo>
                  <a:cubicBezTo>
                    <a:pt x="4010" y="2649"/>
                    <a:pt x="4292" y="2438"/>
                    <a:pt x="4573" y="2157"/>
                  </a:cubicBezTo>
                  <a:cubicBezTo>
                    <a:pt x="4854" y="1946"/>
                    <a:pt x="5065" y="1665"/>
                    <a:pt x="5136" y="1383"/>
                  </a:cubicBezTo>
                  <a:cubicBezTo>
                    <a:pt x="5136" y="961"/>
                    <a:pt x="4925" y="609"/>
                    <a:pt x="4573" y="398"/>
                  </a:cubicBezTo>
                  <a:cubicBezTo>
                    <a:pt x="4292" y="187"/>
                    <a:pt x="3870" y="117"/>
                    <a:pt x="3518" y="117"/>
                  </a:cubicBezTo>
                  <a:cubicBezTo>
                    <a:pt x="3065" y="35"/>
                    <a:pt x="2587" y="0"/>
                    <a:pt x="2114" y="0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959475" y="2482200"/>
              <a:ext cx="21125" cy="77025"/>
            </a:xfrm>
            <a:custGeom>
              <a:avLst/>
              <a:gdLst/>
              <a:ahLst/>
              <a:cxnLst/>
              <a:rect l="l" t="t" r="r" b="b"/>
              <a:pathLst>
                <a:path w="845" h="3081" extrusionOk="0">
                  <a:moveTo>
                    <a:pt x="452" y="0"/>
                  </a:moveTo>
                  <a:cubicBezTo>
                    <a:pt x="352" y="0"/>
                    <a:pt x="263" y="65"/>
                    <a:pt x="212" y="168"/>
                  </a:cubicBezTo>
                  <a:cubicBezTo>
                    <a:pt x="212" y="168"/>
                    <a:pt x="212" y="309"/>
                    <a:pt x="141" y="590"/>
                  </a:cubicBezTo>
                  <a:cubicBezTo>
                    <a:pt x="71" y="872"/>
                    <a:pt x="71" y="1153"/>
                    <a:pt x="1" y="1505"/>
                  </a:cubicBezTo>
                  <a:cubicBezTo>
                    <a:pt x="1" y="1857"/>
                    <a:pt x="1" y="2208"/>
                    <a:pt x="71" y="2490"/>
                  </a:cubicBezTo>
                  <a:cubicBezTo>
                    <a:pt x="71" y="2701"/>
                    <a:pt x="141" y="2912"/>
                    <a:pt x="141" y="2912"/>
                  </a:cubicBezTo>
                  <a:cubicBezTo>
                    <a:pt x="141" y="2982"/>
                    <a:pt x="212" y="3053"/>
                    <a:pt x="282" y="3053"/>
                  </a:cubicBezTo>
                  <a:cubicBezTo>
                    <a:pt x="320" y="3071"/>
                    <a:pt x="362" y="3080"/>
                    <a:pt x="406" y="3080"/>
                  </a:cubicBezTo>
                  <a:cubicBezTo>
                    <a:pt x="526" y="3080"/>
                    <a:pt x="652" y="3015"/>
                    <a:pt x="704" y="2912"/>
                  </a:cubicBezTo>
                  <a:cubicBezTo>
                    <a:pt x="704" y="2912"/>
                    <a:pt x="704" y="2701"/>
                    <a:pt x="774" y="2490"/>
                  </a:cubicBezTo>
                  <a:cubicBezTo>
                    <a:pt x="845" y="2208"/>
                    <a:pt x="845" y="1857"/>
                    <a:pt x="845" y="1575"/>
                  </a:cubicBezTo>
                  <a:cubicBezTo>
                    <a:pt x="845" y="1224"/>
                    <a:pt x="845" y="872"/>
                    <a:pt x="845" y="590"/>
                  </a:cubicBezTo>
                  <a:cubicBezTo>
                    <a:pt x="774" y="379"/>
                    <a:pt x="704" y="168"/>
                    <a:pt x="704" y="168"/>
                  </a:cubicBezTo>
                  <a:cubicBezTo>
                    <a:pt x="704" y="98"/>
                    <a:pt x="634" y="28"/>
                    <a:pt x="563" y="28"/>
                  </a:cubicBezTo>
                  <a:cubicBezTo>
                    <a:pt x="526" y="9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2964075" y="2838125"/>
              <a:ext cx="895175" cy="1005975"/>
            </a:xfrm>
            <a:custGeom>
              <a:avLst/>
              <a:gdLst/>
              <a:ahLst/>
              <a:cxnLst/>
              <a:rect l="l" t="t" r="r" b="b"/>
              <a:pathLst>
                <a:path w="35807" h="40239" extrusionOk="0">
                  <a:moveTo>
                    <a:pt x="16532" y="10060"/>
                  </a:moveTo>
                  <a:cubicBezTo>
                    <a:pt x="18501" y="10060"/>
                    <a:pt x="19627" y="11186"/>
                    <a:pt x="19627" y="12593"/>
                  </a:cubicBezTo>
                  <a:cubicBezTo>
                    <a:pt x="19627" y="13929"/>
                    <a:pt x="18501" y="15055"/>
                    <a:pt x="16532" y="15055"/>
                  </a:cubicBezTo>
                  <a:lnTo>
                    <a:pt x="14562" y="15055"/>
                  </a:lnTo>
                  <a:lnTo>
                    <a:pt x="14562" y="10060"/>
                  </a:lnTo>
                  <a:close/>
                  <a:moveTo>
                    <a:pt x="16813" y="24622"/>
                  </a:moveTo>
                  <a:cubicBezTo>
                    <a:pt x="19064" y="24622"/>
                    <a:pt x="20190" y="25677"/>
                    <a:pt x="20190" y="27366"/>
                  </a:cubicBezTo>
                  <a:cubicBezTo>
                    <a:pt x="20190" y="29054"/>
                    <a:pt x="19064" y="30179"/>
                    <a:pt x="16813" y="30179"/>
                  </a:cubicBezTo>
                  <a:lnTo>
                    <a:pt x="14562" y="30179"/>
                  </a:lnTo>
                  <a:lnTo>
                    <a:pt x="14562" y="24622"/>
                  </a:lnTo>
                  <a:close/>
                  <a:moveTo>
                    <a:pt x="16532" y="1"/>
                  </a:moveTo>
                  <a:cubicBezTo>
                    <a:pt x="7879" y="1"/>
                    <a:pt x="0" y="563"/>
                    <a:pt x="0" y="563"/>
                  </a:cubicBezTo>
                  <a:lnTo>
                    <a:pt x="0" y="39676"/>
                  </a:lnTo>
                  <a:cubicBezTo>
                    <a:pt x="0" y="39676"/>
                    <a:pt x="7879" y="40239"/>
                    <a:pt x="16813" y="40239"/>
                  </a:cubicBezTo>
                  <a:cubicBezTo>
                    <a:pt x="30812" y="40239"/>
                    <a:pt x="35807" y="35244"/>
                    <a:pt x="35807" y="29054"/>
                  </a:cubicBezTo>
                  <a:cubicBezTo>
                    <a:pt x="35807" y="20683"/>
                    <a:pt x="26873" y="19276"/>
                    <a:pt x="26873" y="19276"/>
                  </a:cubicBezTo>
                  <a:lnTo>
                    <a:pt x="26873" y="18994"/>
                  </a:lnTo>
                  <a:cubicBezTo>
                    <a:pt x="26873" y="18994"/>
                    <a:pt x="34118" y="17587"/>
                    <a:pt x="34118" y="10904"/>
                  </a:cubicBezTo>
                  <a:cubicBezTo>
                    <a:pt x="34118" y="4995"/>
                    <a:pt x="29124" y="1"/>
                    <a:pt x="16532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067825" y="2926075"/>
              <a:ext cx="84450" cy="65075"/>
            </a:xfrm>
            <a:custGeom>
              <a:avLst/>
              <a:gdLst/>
              <a:ahLst/>
              <a:cxnLst/>
              <a:rect l="l" t="t" r="r" b="b"/>
              <a:pathLst>
                <a:path w="3378" h="2603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77" y="2603"/>
                    <a:pt x="337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296450" y="2922550"/>
              <a:ext cx="84450" cy="63325"/>
            </a:xfrm>
            <a:custGeom>
              <a:avLst/>
              <a:gdLst/>
              <a:ahLst/>
              <a:cxnLst/>
              <a:rect l="l" t="t" r="r" b="b"/>
              <a:pathLst>
                <a:path w="3378" h="2533" extrusionOk="0">
                  <a:moveTo>
                    <a:pt x="1689" y="0"/>
                  </a:moveTo>
                  <a:cubicBezTo>
                    <a:pt x="1" y="0"/>
                    <a:pt x="1" y="2533"/>
                    <a:pt x="1689" y="2533"/>
                  </a:cubicBezTo>
                  <a:cubicBezTo>
                    <a:pt x="3377" y="2533"/>
                    <a:pt x="337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540900" y="2961225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19" y="1"/>
                  </a:moveTo>
                  <a:cubicBezTo>
                    <a:pt x="1" y="1"/>
                    <a:pt x="1" y="2604"/>
                    <a:pt x="1619" y="2604"/>
                  </a:cubicBezTo>
                  <a:cubicBezTo>
                    <a:pt x="3307" y="2604"/>
                    <a:pt x="3307" y="1"/>
                    <a:pt x="1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07750" y="313535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8" y="0"/>
                  </a:moveTo>
                  <a:cubicBezTo>
                    <a:pt x="70" y="0"/>
                    <a:pt x="0" y="2603"/>
                    <a:pt x="1688" y="2603"/>
                  </a:cubicBezTo>
                  <a:cubicBezTo>
                    <a:pt x="3377" y="2603"/>
                    <a:pt x="3377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447700" y="3272525"/>
              <a:ext cx="82675" cy="65100"/>
            </a:xfrm>
            <a:custGeom>
              <a:avLst/>
              <a:gdLst/>
              <a:ahLst/>
              <a:cxnLst/>
              <a:rect l="l" t="t" r="r" b="b"/>
              <a:pathLst>
                <a:path w="3307" h="2604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07" y="2603"/>
                    <a:pt x="330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560250" y="3427275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19" y="1"/>
                  </a:moveTo>
                  <a:cubicBezTo>
                    <a:pt x="1" y="1"/>
                    <a:pt x="1" y="2604"/>
                    <a:pt x="1619" y="2604"/>
                  </a:cubicBezTo>
                  <a:cubicBezTo>
                    <a:pt x="3307" y="2604"/>
                    <a:pt x="3307" y="1"/>
                    <a:pt x="1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656975" y="3603150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07" y="2603"/>
                    <a:pt x="330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3409000" y="3696350"/>
              <a:ext cx="82700" cy="63350"/>
            </a:xfrm>
            <a:custGeom>
              <a:avLst/>
              <a:gdLst/>
              <a:ahLst/>
              <a:cxnLst/>
              <a:rect l="l" t="t" r="r" b="b"/>
              <a:pathLst>
                <a:path w="3308" h="2534" extrusionOk="0">
                  <a:moveTo>
                    <a:pt x="1689" y="1"/>
                  </a:moveTo>
                  <a:cubicBezTo>
                    <a:pt x="1" y="1"/>
                    <a:pt x="1" y="2533"/>
                    <a:pt x="1689" y="2533"/>
                  </a:cubicBezTo>
                  <a:cubicBezTo>
                    <a:pt x="3307" y="2533"/>
                    <a:pt x="330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3103000" y="3680525"/>
              <a:ext cx="82675" cy="65100"/>
            </a:xfrm>
            <a:custGeom>
              <a:avLst/>
              <a:gdLst/>
              <a:ahLst/>
              <a:cxnLst/>
              <a:rect l="l" t="t" r="r" b="b"/>
              <a:pathLst>
                <a:path w="3307" h="2604" extrusionOk="0">
                  <a:moveTo>
                    <a:pt x="1618" y="1"/>
                  </a:moveTo>
                  <a:cubicBezTo>
                    <a:pt x="0" y="1"/>
                    <a:pt x="0" y="2604"/>
                    <a:pt x="1618" y="2604"/>
                  </a:cubicBezTo>
                  <a:cubicBezTo>
                    <a:pt x="3307" y="2604"/>
                    <a:pt x="3307" y="1"/>
                    <a:pt x="1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111800" y="345190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9" y="1"/>
                  </a:moveTo>
                  <a:cubicBezTo>
                    <a:pt x="0" y="1"/>
                    <a:pt x="0" y="2603"/>
                    <a:pt x="1689" y="2603"/>
                  </a:cubicBezTo>
                  <a:cubicBezTo>
                    <a:pt x="3377" y="2603"/>
                    <a:pt x="337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3087175" y="319865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9" y="1"/>
                  </a:moveTo>
                  <a:cubicBezTo>
                    <a:pt x="0" y="1"/>
                    <a:pt x="0" y="2604"/>
                    <a:pt x="1689" y="2604"/>
                  </a:cubicBezTo>
                  <a:cubicBezTo>
                    <a:pt x="3377" y="2604"/>
                    <a:pt x="337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4" y="966949"/>
            <a:ext cx="6158420" cy="1991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/>
          <p:nvPr/>
        </p:nvSpPr>
        <p:spPr>
          <a:xfrm>
            <a:off x="0" y="901465"/>
            <a:ext cx="3161525" cy="3981575"/>
          </a:xfrm>
          <a:custGeom>
            <a:avLst/>
            <a:gdLst/>
            <a:ahLst/>
            <a:cxnLst/>
            <a:rect l="l" t="t" r="r" b="b"/>
            <a:pathLst>
              <a:path w="126461" h="159263" extrusionOk="0">
                <a:moveTo>
                  <a:pt x="0" y="46"/>
                </a:moveTo>
                <a:cubicBezTo>
                  <a:pt x="8686" y="46"/>
                  <a:pt x="18341" y="-697"/>
                  <a:pt x="25789" y="3771"/>
                </a:cubicBezTo>
                <a:cubicBezTo>
                  <a:pt x="34214" y="8824"/>
                  <a:pt x="38455" y="20322"/>
                  <a:pt x="38970" y="30133"/>
                </a:cubicBezTo>
                <a:cubicBezTo>
                  <a:pt x="39810" y="46131"/>
                  <a:pt x="22330" y="57755"/>
                  <a:pt x="16906" y="72828"/>
                </a:cubicBezTo>
                <a:cubicBezTo>
                  <a:pt x="8413" y="96430"/>
                  <a:pt x="13765" y="129658"/>
                  <a:pt x="32380" y="146471"/>
                </a:cubicBezTo>
                <a:cubicBezTo>
                  <a:pt x="41817" y="154994"/>
                  <a:pt x="55810" y="157753"/>
                  <a:pt x="68484" y="158792"/>
                </a:cubicBezTo>
                <a:cubicBezTo>
                  <a:pt x="83215" y="160000"/>
                  <a:pt x="100012" y="159072"/>
                  <a:pt x="112039" y="150482"/>
                </a:cubicBezTo>
                <a:cubicBezTo>
                  <a:pt x="123444" y="142336"/>
                  <a:pt x="128692" y="124301"/>
                  <a:pt x="125507" y="110653"/>
                </a:cubicBezTo>
                <a:cubicBezTo>
                  <a:pt x="122478" y="97674"/>
                  <a:pt x="102793" y="90460"/>
                  <a:pt x="89689" y="92887"/>
                </a:cubicBezTo>
                <a:cubicBezTo>
                  <a:pt x="82762" y="94170"/>
                  <a:pt x="76310" y="100121"/>
                  <a:pt x="73642" y="106641"/>
                </a:cubicBezTo>
                <a:cubicBezTo>
                  <a:pt x="70299" y="114813"/>
                  <a:pt x="74078" y="126425"/>
                  <a:pt x="80806" y="132143"/>
                </a:cubicBezTo>
                <a:cubicBezTo>
                  <a:pt x="87928" y="138196"/>
                  <a:pt x="99446" y="140544"/>
                  <a:pt x="108314" y="137588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8" name="Google Shape;698;p35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Tudi tvoja peresnica naj bo lepo urejena</a:t>
            </a:r>
            <a:endParaRPr b="1" dirty="0"/>
          </a:p>
        </p:txBody>
      </p:sp>
      <p:sp>
        <p:nvSpPr>
          <p:cNvPr id="699" name="Google Shape;699;p35"/>
          <p:cNvSpPr/>
          <p:nvPr/>
        </p:nvSpPr>
        <p:spPr>
          <a:xfrm>
            <a:off x="4442325" y="12351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0" name="Google Shape;700;p35"/>
          <p:cNvSpPr/>
          <p:nvPr/>
        </p:nvSpPr>
        <p:spPr>
          <a:xfrm>
            <a:off x="4924200" y="4021788"/>
            <a:ext cx="572700" cy="572700"/>
          </a:xfrm>
          <a:prstGeom prst="ellipse">
            <a:avLst/>
          </a:prstGeom>
          <a:solidFill>
            <a:srgbClr val="FF78B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1" name="Google Shape;701;p35"/>
          <p:cNvSpPr/>
          <p:nvPr/>
        </p:nvSpPr>
        <p:spPr>
          <a:xfrm>
            <a:off x="5556550" y="29981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2" name="Google Shape;702;p35"/>
          <p:cNvSpPr/>
          <p:nvPr/>
        </p:nvSpPr>
        <p:spPr>
          <a:xfrm>
            <a:off x="5524500" y="17640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3" name="Google Shape;703;p35"/>
          <p:cNvSpPr/>
          <p:nvPr/>
        </p:nvSpPr>
        <p:spPr>
          <a:xfrm>
            <a:off x="6767675" y="20430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4" name="Google Shape;704;p35"/>
          <p:cNvSpPr/>
          <p:nvPr/>
        </p:nvSpPr>
        <p:spPr>
          <a:xfrm>
            <a:off x="6245675" y="901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5" name="Google Shape;705;p35"/>
          <p:cNvSpPr/>
          <p:nvPr/>
        </p:nvSpPr>
        <p:spPr>
          <a:xfrm>
            <a:off x="7788800" y="21603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6" name="Google Shape;706;p35"/>
          <p:cNvSpPr/>
          <p:nvPr/>
        </p:nvSpPr>
        <p:spPr>
          <a:xfrm>
            <a:off x="7614800" y="9737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7" name="Google Shape;707;p35"/>
          <p:cNvSpPr/>
          <p:nvPr/>
        </p:nvSpPr>
        <p:spPr>
          <a:xfrm>
            <a:off x="4351500" y="25210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8" name="Google Shape;708;p35"/>
          <p:cNvSpPr/>
          <p:nvPr/>
        </p:nvSpPr>
        <p:spPr>
          <a:xfrm>
            <a:off x="3812263" y="34491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9" name="Google Shape;709;p35"/>
          <p:cNvSpPr/>
          <p:nvPr/>
        </p:nvSpPr>
        <p:spPr>
          <a:xfrm>
            <a:off x="6517038" y="39532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0" name="Google Shape;710;p35"/>
          <p:cNvSpPr/>
          <p:nvPr/>
        </p:nvSpPr>
        <p:spPr>
          <a:xfrm>
            <a:off x="6969338" y="29981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7646088" y="36456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712" name="Google Shape;712;p35"/>
          <p:cNvGrpSpPr/>
          <p:nvPr/>
        </p:nvGrpSpPr>
        <p:grpSpPr>
          <a:xfrm>
            <a:off x="745761" y="1462514"/>
            <a:ext cx="2973392" cy="2755783"/>
            <a:chOff x="5252100" y="1882725"/>
            <a:chExt cx="2136825" cy="1980725"/>
          </a:xfrm>
        </p:grpSpPr>
        <p:sp>
          <p:nvSpPr>
            <p:cNvPr id="713" name="Google Shape;713;p35"/>
            <p:cNvSpPr/>
            <p:nvPr/>
          </p:nvSpPr>
          <p:spPr>
            <a:xfrm>
              <a:off x="5252100" y="2475850"/>
              <a:ext cx="1234625" cy="1387600"/>
            </a:xfrm>
            <a:custGeom>
              <a:avLst/>
              <a:gdLst/>
              <a:ahLst/>
              <a:cxnLst/>
              <a:rect l="l" t="t" r="r" b="b"/>
              <a:pathLst>
                <a:path w="49385" h="55504" extrusionOk="0">
                  <a:moveTo>
                    <a:pt x="28139" y="0"/>
                  </a:moveTo>
                  <a:cubicBezTo>
                    <a:pt x="12171" y="0"/>
                    <a:pt x="1" y="12170"/>
                    <a:pt x="1" y="27717"/>
                  </a:cubicBezTo>
                  <a:cubicBezTo>
                    <a:pt x="1" y="43334"/>
                    <a:pt x="12171" y="55504"/>
                    <a:pt x="28139" y="55504"/>
                  </a:cubicBezTo>
                  <a:cubicBezTo>
                    <a:pt x="42561" y="55504"/>
                    <a:pt x="49384" y="47133"/>
                    <a:pt x="49384" y="47133"/>
                  </a:cubicBezTo>
                  <a:lnTo>
                    <a:pt x="40239" y="32711"/>
                  </a:lnTo>
                  <a:cubicBezTo>
                    <a:pt x="40239" y="32711"/>
                    <a:pt x="35737" y="36862"/>
                    <a:pt x="30391" y="36862"/>
                  </a:cubicBezTo>
                  <a:cubicBezTo>
                    <a:pt x="25044" y="36862"/>
                    <a:pt x="21245" y="33063"/>
                    <a:pt x="21245" y="27717"/>
                  </a:cubicBezTo>
                  <a:cubicBezTo>
                    <a:pt x="21245" y="22441"/>
                    <a:pt x="25044" y="18642"/>
                    <a:pt x="30391" y="18642"/>
                  </a:cubicBezTo>
                  <a:cubicBezTo>
                    <a:pt x="35737" y="18642"/>
                    <a:pt x="40239" y="22793"/>
                    <a:pt x="40239" y="22793"/>
                  </a:cubicBezTo>
                  <a:lnTo>
                    <a:pt x="49384" y="8372"/>
                  </a:lnTo>
                  <a:cubicBezTo>
                    <a:pt x="49384" y="8372"/>
                    <a:pt x="42561" y="0"/>
                    <a:pt x="28139" y="0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5714625" y="261302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2" y="0"/>
                  </a:moveTo>
                  <a:cubicBezTo>
                    <a:pt x="1" y="0"/>
                    <a:pt x="1" y="3447"/>
                    <a:pt x="2182" y="3447"/>
                  </a:cubicBezTo>
                  <a:cubicBezTo>
                    <a:pt x="4433" y="3447"/>
                    <a:pt x="4433" y="0"/>
                    <a:pt x="2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5646050" y="286627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252" y="0"/>
                  </a:moveTo>
                  <a:cubicBezTo>
                    <a:pt x="0" y="0"/>
                    <a:pt x="0" y="3447"/>
                    <a:pt x="2252" y="3447"/>
                  </a:cubicBezTo>
                  <a:cubicBezTo>
                    <a:pt x="4432" y="3447"/>
                    <a:pt x="4432" y="0"/>
                    <a:pt x="2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5359375" y="301927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2" y="0"/>
                  </a:moveTo>
                  <a:cubicBezTo>
                    <a:pt x="1" y="0"/>
                    <a:pt x="1" y="3447"/>
                    <a:pt x="2182" y="3447"/>
                  </a:cubicBezTo>
                  <a:cubicBezTo>
                    <a:pt x="4433" y="3447"/>
                    <a:pt x="4433" y="0"/>
                    <a:pt x="2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544050" y="3223275"/>
              <a:ext cx="112575" cy="86200"/>
            </a:xfrm>
            <a:custGeom>
              <a:avLst/>
              <a:gdLst/>
              <a:ahLst/>
              <a:cxnLst/>
              <a:rect l="l" t="t" r="r" b="b"/>
              <a:pathLst>
                <a:path w="4503" h="3448" extrusionOk="0">
                  <a:moveTo>
                    <a:pt x="2251" y="1"/>
                  </a:moveTo>
                  <a:cubicBezTo>
                    <a:pt x="71" y="1"/>
                    <a:pt x="0" y="3448"/>
                    <a:pt x="2251" y="3448"/>
                  </a:cubicBezTo>
                  <a:cubicBezTo>
                    <a:pt x="4502" y="3448"/>
                    <a:pt x="4502" y="1"/>
                    <a:pt x="2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5595050" y="3578525"/>
              <a:ext cx="121375" cy="86200"/>
            </a:xfrm>
            <a:custGeom>
              <a:avLst/>
              <a:gdLst/>
              <a:ahLst/>
              <a:cxnLst/>
              <a:rect l="l" t="t" r="r" b="b"/>
              <a:pathLst>
                <a:path w="4855" h="3448" extrusionOk="0">
                  <a:moveTo>
                    <a:pt x="2251" y="1"/>
                  </a:moveTo>
                  <a:cubicBezTo>
                    <a:pt x="0" y="1"/>
                    <a:pt x="0" y="3448"/>
                    <a:pt x="2251" y="3448"/>
                  </a:cubicBezTo>
                  <a:lnTo>
                    <a:pt x="2674" y="3448"/>
                  </a:lnTo>
                  <a:cubicBezTo>
                    <a:pt x="4854" y="3448"/>
                    <a:pt x="4854" y="1"/>
                    <a:pt x="2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5867650" y="3545125"/>
              <a:ext cx="110800" cy="86200"/>
            </a:xfrm>
            <a:custGeom>
              <a:avLst/>
              <a:gdLst/>
              <a:ahLst/>
              <a:cxnLst/>
              <a:rect l="l" t="t" r="r" b="b"/>
              <a:pathLst>
                <a:path w="4432" h="3448" extrusionOk="0">
                  <a:moveTo>
                    <a:pt x="2181" y="0"/>
                  </a:moveTo>
                  <a:cubicBezTo>
                    <a:pt x="0" y="0"/>
                    <a:pt x="0" y="3447"/>
                    <a:pt x="2181" y="3447"/>
                  </a:cubicBezTo>
                  <a:cubicBezTo>
                    <a:pt x="4432" y="3447"/>
                    <a:pt x="4432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6189475" y="359612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1" y="0"/>
                  </a:moveTo>
                  <a:cubicBezTo>
                    <a:pt x="1" y="0"/>
                    <a:pt x="1" y="3447"/>
                    <a:pt x="2181" y="3447"/>
                  </a:cubicBezTo>
                  <a:cubicBezTo>
                    <a:pt x="4433" y="3447"/>
                    <a:pt x="4433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5850050" y="1882725"/>
              <a:ext cx="1538875" cy="1107700"/>
            </a:xfrm>
            <a:custGeom>
              <a:avLst/>
              <a:gdLst/>
              <a:ahLst/>
              <a:cxnLst/>
              <a:rect l="l" t="t" r="r" b="b"/>
              <a:pathLst>
                <a:path w="61555" h="44308" extrusionOk="0">
                  <a:moveTo>
                    <a:pt x="12144" y="1"/>
                  </a:moveTo>
                  <a:cubicBezTo>
                    <a:pt x="11801" y="1"/>
                    <a:pt x="11467" y="89"/>
                    <a:pt x="11186" y="300"/>
                  </a:cubicBezTo>
                  <a:cubicBezTo>
                    <a:pt x="10693" y="652"/>
                    <a:pt x="10482" y="1285"/>
                    <a:pt x="10342" y="1847"/>
                  </a:cubicBezTo>
                  <a:cubicBezTo>
                    <a:pt x="9709" y="4169"/>
                    <a:pt x="9357" y="7335"/>
                    <a:pt x="9216" y="9797"/>
                  </a:cubicBezTo>
                  <a:cubicBezTo>
                    <a:pt x="4010" y="13736"/>
                    <a:pt x="1" y="30268"/>
                    <a:pt x="9357" y="37935"/>
                  </a:cubicBezTo>
                  <a:cubicBezTo>
                    <a:pt x="15119" y="42711"/>
                    <a:pt x="22681" y="44307"/>
                    <a:pt x="30319" y="44307"/>
                  </a:cubicBezTo>
                  <a:cubicBezTo>
                    <a:pt x="33033" y="44307"/>
                    <a:pt x="35755" y="44106"/>
                    <a:pt x="38410" y="43774"/>
                  </a:cubicBezTo>
                  <a:cubicBezTo>
                    <a:pt x="45586" y="42930"/>
                    <a:pt x="51143" y="41453"/>
                    <a:pt x="55645" y="36317"/>
                  </a:cubicBezTo>
                  <a:cubicBezTo>
                    <a:pt x="61554" y="29423"/>
                    <a:pt x="60851" y="18449"/>
                    <a:pt x="55997" y="11133"/>
                  </a:cubicBezTo>
                  <a:cubicBezTo>
                    <a:pt x="55997" y="8319"/>
                    <a:pt x="55716" y="5294"/>
                    <a:pt x="55082" y="2481"/>
                  </a:cubicBezTo>
                  <a:cubicBezTo>
                    <a:pt x="55012" y="2340"/>
                    <a:pt x="55012" y="2199"/>
                    <a:pt x="54871" y="2059"/>
                  </a:cubicBezTo>
                  <a:cubicBezTo>
                    <a:pt x="54731" y="1918"/>
                    <a:pt x="54590" y="1918"/>
                    <a:pt x="54449" y="1847"/>
                  </a:cubicBezTo>
                  <a:cubicBezTo>
                    <a:pt x="54363" y="1838"/>
                    <a:pt x="54277" y="1834"/>
                    <a:pt x="54192" y="1834"/>
                  </a:cubicBezTo>
                  <a:cubicBezTo>
                    <a:pt x="52968" y="1834"/>
                    <a:pt x="51923" y="2751"/>
                    <a:pt x="51002" y="3606"/>
                  </a:cubicBezTo>
                  <a:cubicBezTo>
                    <a:pt x="49806" y="4732"/>
                    <a:pt x="48611" y="5857"/>
                    <a:pt x="47415" y="7053"/>
                  </a:cubicBezTo>
                  <a:cubicBezTo>
                    <a:pt x="42935" y="4870"/>
                    <a:pt x="37364" y="4212"/>
                    <a:pt x="32280" y="4212"/>
                  </a:cubicBezTo>
                  <a:cubicBezTo>
                    <a:pt x="24588" y="4212"/>
                    <a:pt x="18010" y="5717"/>
                    <a:pt x="18010" y="5717"/>
                  </a:cubicBezTo>
                  <a:cubicBezTo>
                    <a:pt x="16954" y="4310"/>
                    <a:pt x="15899" y="2973"/>
                    <a:pt x="14703" y="1636"/>
                  </a:cubicBezTo>
                  <a:cubicBezTo>
                    <a:pt x="14281" y="1074"/>
                    <a:pt x="13789" y="581"/>
                    <a:pt x="13156" y="230"/>
                  </a:cubicBezTo>
                  <a:cubicBezTo>
                    <a:pt x="12839" y="89"/>
                    <a:pt x="12487" y="1"/>
                    <a:pt x="12144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6564075" y="2465900"/>
              <a:ext cx="158300" cy="102225"/>
            </a:xfrm>
            <a:custGeom>
              <a:avLst/>
              <a:gdLst/>
              <a:ahLst/>
              <a:cxnLst/>
              <a:rect l="l" t="t" r="r" b="b"/>
              <a:pathLst>
                <a:path w="6332" h="4089" extrusionOk="0">
                  <a:moveTo>
                    <a:pt x="2998" y="0"/>
                  </a:moveTo>
                  <a:cubicBezTo>
                    <a:pt x="2421" y="0"/>
                    <a:pt x="1844" y="34"/>
                    <a:pt x="1267" y="117"/>
                  </a:cubicBezTo>
                  <a:lnTo>
                    <a:pt x="1337" y="47"/>
                  </a:lnTo>
                  <a:cubicBezTo>
                    <a:pt x="1295" y="41"/>
                    <a:pt x="1253" y="38"/>
                    <a:pt x="1211" y="38"/>
                  </a:cubicBezTo>
                  <a:cubicBezTo>
                    <a:pt x="762" y="38"/>
                    <a:pt x="334" y="370"/>
                    <a:pt x="141" y="820"/>
                  </a:cubicBezTo>
                  <a:cubicBezTo>
                    <a:pt x="1" y="1242"/>
                    <a:pt x="71" y="1805"/>
                    <a:pt x="352" y="2298"/>
                  </a:cubicBezTo>
                  <a:cubicBezTo>
                    <a:pt x="563" y="2720"/>
                    <a:pt x="985" y="3071"/>
                    <a:pt x="1337" y="3353"/>
                  </a:cubicBezTo>
                  <a:cubicBezTo>
                    <a:pt x="1689" y="3634"/>
                    <a:pt x="2111" y="3916"/>
                    <a:pt x="2603" y="4056"/>
                  </a:cubicBezTo>
                  <a:cubicBezTo>
                    <a:pt x="2701" y="4078"/>
                    <a:pt x="2803" y="4088"/>
                    <a:pt x="2906" y="4088"/>
                  </a:cubicBezTo>
                  <a:cubicBezTo>
                    <a:pt x="3471" y="4088"/>
                    <a:pt x="4098" y="3791"/>
                    <a:pt x="4573" y="3494"/>
                  </a:cubicBezTo>
                  <a:cubicBezTo>
                    <a:pt x="4995" y="3212"/>
                    <a:pt x="5347" y="2931"/>
                    <a:pt x="5699" y="2579"/>
                  </a:cubicBezTo>
                  <a:cubicBezTo>
                    <a:pt x="5980" y="2298"/>
                    <a:pt x="6261" y="1946"/>
                    <a:pt x="6261" y="1594"/>
                  </a:cubicBezTo>
                  <a:cubicBezTo>
                    <a:pt x="6332" y="1102"/>
                    <a:pt x="5980" y="680"/>
                    <a:pt x="5628" y="398"/>
                  </a:cubicBezTo>
                  <a:cubicBezTo>
                    <a:pt x="5206" y="187"/>
                    <a:pt x="4714" y="117"/>
                    <a:pt x="4221" y="47"/>
                  </a:cubicBezTo>
                  <a:cubicBezTo>
                    <a:pt x="3813" y="17"/>
                    <a:pt x="3406" y="0"/>
                    <a:pt x="2998" y="0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6641450" y="2540925"/>
              <a:ext cx="25" cy="82675"/>
            </a:xfrm>
            <a:custGeom>
              <a:avLst/>
              <a:gdLst/>
              <a:ahLst/>
              <a:cxnLst/>
              <a:rect l="l" t="t" r="r" b="b"/>
              <a:pathLst>
                <a:path w="1" h="3307" fill="none" extrusionOk="0">
                  <a:moveTo>
                    <a:pt x="1" y="0"/>
                  </a:moveTo>
                  <a:lnTo>
                    <a:pt x="1" y="3306"/>
                  </a:lnTo>
                </a:path>
              </a:pathLst>
            </a:custGeom>
            <a:noFill/>
            <a:ln w="21100" cap="rnd" cmpd="sng">
              <a:solidFill>
                <a:srgbClr val="242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6154300" y="2437850"/>
              <a:ext cx="172375" cy="132975"/>
            </a:xfrm>
            <a:custGeom>
              <a:avLst/>
              <a:gdLst/>
              <a:ahLst/>
              <a:cxnLst/>
              <a:rect l="l" t="t" r="r" b="b"/>
              <a:pathLst>
                <a:path w="6895" h="5319" extrusionOk="0">
                  <a:moveTo>
                    <a:pt x="3902" y="1"/>
                  </a:moveTo>
                  <a:cubicBezTo>
                    <a:pt x="3733" y="1"/>
                    <a:pt x="3576" y="17"/>
                    <a:pt x="3448" y="43"/>
                  </a:cubicBezTo>
                  <a:cubicBezTo>
                    <a:pt x="2533" y="184"/>
                    <a:pt x="1759" y="606"/>
                    <a:pt x="1197" y="1169"/>
                  </a:cubicBezTo>
                  <a:cubicBezTo>
                    <a:pt x="634" y="1731"/>
                    <a:pt x="282" y="2435"/>
                    <a:pt x="141" y="2998"/>
                  </a:cubicBezTo>
                  <a:cubicBezTo>
                    <a:pt x="1" y="3631"/>
                    <a:pt x="71" y="4193"/>
                    <a:pt x="141" y="4545"/>
                  </a:cubicBezTo>
                  <a:cubicBezTo>
                    <a:pt x="141" y="4686"/>
                    <a:pt x="212" y="4827"/>
                    <a:pt x="212" y="4897"/>
                  </a:cubicBezTo>
                  <a:cubicBezTo>
                    <a:pt x="212" y="5038"/>
                    <a:pt x="282" y="5038"/>
                    <a:pt x="282" y="5038"/>
                  </a:cubicBezTo>
                  <a:cubicBezTo>
                    <a:pt x="282" y="5249"/>
                    <a:pt x="493" y="5319"/>
                    <a:pt x="634" y="5319"/>
                  </a:cubicBezTo>
                  <a:cubicBezTo>
                    <a:pt x="845" y="5249"/>
                    <a:pt x="915" y="5108"/>
                    <a:pt x="915" y="4897"/>
                  </a:cubicBezTo>
                  <a:cubicBezTo>
                    <a:pt x="915" y="4897"/>
                    <a:pt x="845" y="4686"/>
                    <a:pt x="845" y="4475"/>
                  </a:cubicBezTo>
                  <a:cubicBezTo>
                    <a:pt x="845" y="4123"/>
                    <a:pt x="915" y="3771"/>
                    <a:pt x="1056" y="3279"/>
                  </a:cubicBezTo>
                  <a:cubicBezTo>
                    <a:pt x="1126" y="3068"/>
                    <a:pt x="1267" y="2787"/>
                    <a:pt x="1408" y="2575"/>
                  </a:cubicBezTo>
                  <a:cubicBezTo>
                    <a:pt x="1548" y="2364"/>
                    <a:pt x="1759" y="2153"/>
                    <a:pt x="1970" y="1942"/>
                  </a:cubicBezTo>
                  <a:cubicBezTo>
                    <a:pt x="2393" y="1591"/>
                    <a:pt x="2955" y="1309"/>
                    <a:pt x="3588" y="1239"/>
                  </a:cubicBezTo>
                  <a:cubicBezTo>
                    <a:pt x="3764" y="1204"/>
                    <a:pt x="3905" y="1186"/>
                    <a:pt x="4028" y="1186"/>
                  </a:cubicBezTo>
                  <a:cubicBezTo>
                    <a:pt x="4151" y="1186"/>
                    <a:pt x="4257" y="1204"/>
                    <a:pt x="4362" y="1239"/>
                  </a:cubicBezTo>
                  <a:cubicBezTo>
                    <a:pt x="4644" y="1309"/>
                    <a:pt x="4855" y="1520"/>
                    <a:pt x="5066" y="1731"/>
                  </a:cubicBezTo>
                  <a:cubicBezTo>
                    <a:pt x="5277" y="1942"/>
                    <a:pt x="5417" y="2083"/>
                    <a:pt x="5558" y="2364"/>
                  </a:cubicBezTo>
                  <a:cubicBezTo>
                    <a:pt x="5699" y="2575"/>
                    <a:pt x="5769" y="2857"/>
                    <a:pt x="5840" y="3068"/>
                  </a:cubicBezTo>
                  <a:cubicBezTo>
                    <a:pt x="5910" y="3560"/>
                    <a:pt x="5980" y="3982"/>
                    <a:pt x="5910" y="4264"/>
                  </a:cubicBezTo>
                  <a:cubicBezTo>
                    <a:pt x="5910" y="4545"/>
                    <a:pt x="5910" y="4686"/>
                    <a:pt x="5910" y="4686"/>
                  </a:cubicBezTo>
                  <a:cubicBezTo>
                    <a:pt x="5840" y="4897"/>
                    <a:pt x="5980" y="5038"/>
                    <a:pt x="6121" y="5108"/>
                  </a:cubicBezTo>
                  <a:cubicBezTo>
                    <a:pt x="6156" y="5126"/>
                    <a:pt x="6200" y="5134"/>
                    <a:pt x="6247" y="5134"/>
                  </a:cubicBezTo>
                  <a:cubicBezTo>
                    <a:pt x="6389" y="5134"/>
                    <a:pt x="6561" y="5055"/>
                    <a:pt x="6613" y="4897"/>
                  </a:cubicBezTo>
                  <a:cubicBezTo>
                    <a:pt x="6613" y="4897"/>
                    <a:pt x="6684" y="4686"/>
                    <a:pt x="6754" y="4334"/>
                  </a:cubicBezTo>
                  <a:cubicBezTo>
                    <a:pt x="6824" y="3982"/>
                    <a:pt x="6895" y="3490"/>
                    <a:pt x="6824" y="2857"/>
                  </a:cubicBezTo>
                  <a:cubicBezTo>
                    <a:pt x="6754" y="2575"/>
                    <a:pt x="6684" y="2224"/>
                    <a:pt x="6543" y="1872"/>
                  </a:cubicBezTo>
                  <a:cubicBezTo>
                    <a:pt x="6402" y="1591"/>
                    <a:pt x="6121" y="1169"/>
                    <a:pt x="5840" y="887"/>
                  </a:cubicBezTo>
                  <a:cubicBezTo>
                    <a:pt x="5558" y="606"/>
                    <a:pt x="5206" y="324"/>
                    <a:pt x="4784" y="184"/>
                  </a:cubicBezTo>
                  <a:cubicBezTo>
                    <a:pt x="4517" y="50"/>
                    <a:pt x="4193" y="1"/>
                    <a:pt x="3902" y="1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6940425" y="2446650"/>
              <a:ext cx="172375" cy="132975"/>
            </a:xfrm>
            <a:custGeom>
              <a:avLst/>
              <a:gdLst/>
              <a:ahLst/>
              <a:cxnLst/>
              <a:rect l="l" t="t" r="r" b="b"/>
              <a:pathLst>
                <a:path w="6895" h="5319" extrusionOk="0">
                  <a:moveTo>
                    <a:pt x="3866" y="1"/>
                  </a:moveTo>
                  <a:cubicBezTo>
                    <a:pt x="3696" y="1"/>
                    <a:pt x="3532" y="17"/>
                    <a:pt x="3378" y="43"/>
                  </a:cubicBezTo>
                  <a:cubicBezTo>
                    <a:pt x="2533" y="183"/>
                    <a:pt x="1760" y="606"/>
                    <a:pt x="1197" y="1168"/>
                  </a:cubicBezTo>
                  <a:cubicBezTo>
                    <a:pt x="564" y="1731"/>
                    <a:pt x="282" y="2435"/>
                    <a:pt x="142" y="3068"/>
                  </a:cubicBezTo>
                  <a:cubicBezTo>
                    <a:pt x="1" y="3630"/>
                    <a:pt x="1" y="4193"/>
                    <a:pt x="71" y="4545"/>
                  </a:cubicBezTo>
                  <a:cubicBezTo>
                    <a:pt x="71" y="4686"/>
                    <a:pt x="142" y="4897"/>
                    <a:pt x="212" y="4967"/>
                  </a:cubicBezTo>
                  <a:cubicBezTo>
                    <a:pt x="212" y="5037"/>
                    <a:pt x="212" y="5037"/>
                    <a:pt x="212" y="5037"/>
                  </a:cubicBezTo>
                  <a:lnTo>
                    <a:pt x="212" y="5108"/>
                  </a:lnTo>
                  <a:cubicBezTo>
                    <a:pt x="282" y="5248"/>
                    <a:pt x="423" y="5319"/>
                    <a:pt x="634" y="5319"/>
                  </a:cubicBezTo>
                  <a:cubicBezTo>
                    <a:pt x="775" y="5248"/>
                    <a:pt x="915" y="5108"/>
                    <a:pt x="915" y="4897"/>
                  </a:cubicBezTo>
                  <a:cubicBezTo>
                    <a:pt x="915" y="4897"/>
                    <a:pt x="845" y="4756"/>
                    <a:pt x="845" y="4475"/>
                  </a:cubicBezTo>
                  <a:cubicBezTo>
                    <a:pt x="845" y="4193"/>
                    <a:pt x="915" y="3771"/>
                    <a:pt x="1056" y="3279"/>
                  </a:cubicBezTo>
                  <a:cubicBezTo>
                    <a:pt x="1126" y="3068"/>
                    <a:pt x="1197" y="2857"/>
                    <a:pt x="1337" y="2575"/>
                  </a:cubicBezTo>
                  <a:cubicBezTo>
                    <a:pt x="1478" y="2364"/>
                    <a:pt x="1689" y="2153"/>
                    <a:pt x="1900" y="1942"/>
                  </a:cubicBezTo>
                  <a:cubicBezTo>
                    <a:pt x="2322" y="1590"/>
                    <a:pt x="2955" y="1309"/>
                    <a:pt x="3589" y="1239"/>
                  </a:cubicBezTo>
                  <a:cubicBezTo>
                    <a:pt x="3729" y="1203"/>
                    <a:pt x="3870" y="1186"/>
                    <a:pt x="4002" y="1186"/>
                  </a:cubicBezTo>
                  <a:cubicBezTo>
                    <a:pt x="4134" y="1186"/>
                    <a:pt x="4257" y="1203"/>
                    <a:pt x="4362" y="1239"/>
                  </a:cubicBezTo>
                  <a:cubicBezTo>
                    <a:pt x="4573" y="1379"/>
                    <a:pt x="4855" y="1520"/>
                    <a:pt x="5066" y="1731"/>
                  </a:cubicBezTo>
                  <a:cubicBezTo>
                    <a:pt x="5277" y="1942"/>
                    <a:pt x="5418" y="2153"/>
                    <a:pt x="5558" y="2364"/>
                  </a:cubicBezTo>
                  <a:cubicBezTo>
                    <a:pt x="5629" y="2575"/>
                    <a:pt x="5769" y="2857"/>
                    <a:pt x="5769" y="3068"/>
                  </a:cubicBezTo>
                  <a:cubicBezTo>
                    <a:pt x="5910" y="3560"/>
                    <a:pt x="5910" y="3982"/>
                    <a:pt x="5910" y="4264"/>
                  </a:cubicBezTo>
                  <a:cubicBezTo>
                    <a:pt x="5910" y="4545"/>
                    <a:pt x="5840" y="4686"/>
                    <a:pt x="5840" y="4686"/>
                  </a:cubicBezTo>
                  <a:cubicBezTo>
                    <a:pt x="5840" y="4897"/>
                    <a:pt x="5910" y="5037"/>
                    <a:pt x="6051" y="5108"/>
                  </a:cubicBezTo>
                  <a:cubicBezTo>
                    <a:pt x="6104" y="5125"/>
                    <a:pt x="6156" y="5134"/>
                    <a:pt x="6207" y="5134"/>
                  </a:cubicBezTo>
                  <a:cubicBezTo>
                    <a:pt x="6359" y="5134"/>
                    <a:pt x="6490" y="5055"/>
                    <a:pt x="6543" y="4897"/>
                  </a:cubicBezTo>
                  <a:cubicBezTo>
                    <a:pt x="6543" y="4897"/>
                    <a:pt x="6684" y="4756"/>
                    <a:pt x="6754" y="4404"/>
                  </a:cubicBezTo>
                  <a:cubicBezTo>
                    <a:pt x="6825" y="4053"/>
                    <a:pt x="6895" y="3490"/>
                    <a:pt x="6754" y="2857"/>
                  </a:cubicBezTo>
                  <a:cubicBezTo>
                    <a:pt x="6754" y="2575"/>
                    <a:pt x="6684" y="2223"/>
                    <a:pt x="6473" y="1872"/>
                  </a:cubicBezTo>
                  <a:cubicBezTo>
                    <a:pt x="6332" y="1590"/>
                    <a:pt x="6121" y="1168"/>
                    <a:pt x="5840" y="887"/>
                  </a:cubicBezTo>
                  <a:cubicBezTo>
                    <a:pt x="5558" y="606"/>
                    <a:pt x="5207" y="394"/>
                    <a:pt x="4784" y="183"/>
                  </a:cubicBezTo>
                  <a:cubicBezTo>
                    <a:pt x="4472" y="50"/>
                    <a:pt x="4160" y="1"/>
                    <a:pt x="3866" y="1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135025" y="1960550"/>
              <a:ext cx="110750" cy="137200"/>
            </a:xfrm>
            <a:custGeom>
              <a:avLst/>
              <a:gdLst/>
              <a:ahLst/>
              <a:cxnLst/>
              <a:rect l="l" t="t" r="r" b="b"/>
              <a:pathLst>
                <a:path w="4430" h="5488" extrusionOk="0">
                  <a:moveTo>
                    <a:pt x="895" y="0"/>
                  </a:moveTo>
                  <a:cubicBezTo>
                    <a:pt x="1" y="0"/>
                    <a:pt x="209" y="5488"/>
                    <a:pt x="209" y="5488"/>
                  </a:cubicBezTo>
                  <a:cubicBezTo>
                    <a:pt x="1475" y="4362"/>
                    <a:pt x="4430" y="3448"/>
                    <a:pt x="4430" y="3448"/>
                  </a:cubicBezTo>
                  <a:cubicBezTo>
                    <a:pt x="4430" y="3448"/>
                    <a:pt x="1827" y="1"/>
                    <a:pt x="912" y="1"/>
                  </a:cubicBezTo>
                  <a:cubicBezTo>
                    <a:pt x="907" y="0"/>
                    <a:pt x="901" y="0"/>
                    <a:pt x="895" y="0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7096950" y="2001000"/>
              <a:ext cx="110825" cy="137200"/>
            </a:xfrm>
            <a:custGeom>
              <a:avLst/>
              <a:gdLst/>
              <a:ahLst/>
              <a:cxnLst/>
              <a:rect l="l" t="t" r="r" b="b"/>
              <a:pathLst>
                <a:path w="4433" h="5488" extrusionOk="0">
                  <a:moveTo>
                    <a:pt x="3448" y="1"/>
                  </a:moveTo>
                  <a:cubicBezTo>
                    <a:pt x="2533" y="71"/>
                    <a:pt x="1" y="3448"/>
                    <a:pt x="1" y="3448"/>
                  </a:cubicBezTo>
                  <a:cubicBezTo>
                    <a:pt x="1" y="3448"/>
                    <a:pt x="2885" y="4433"/>
                    <a:pt x="4151" y="5488"/>
                  </a:cubicBezTo>
                  <a:cubicBezTo>
                    <a:pt x="4151" y="5488"/>
                    <a:pt x="4433" y="1"/>
                    <a:pt x="3448" y="1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00" y="1255200"/>
            <a:ext cx="42862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6"/>
          <p:cNvSpPr txBox="1">
            <a:spLocks noGrp="1"/>
          </p:cNvSpPr>
          <p:nvPr>
            <p:ph type="title"/>
          </p:nvPr>
        </p:nvSpPr>
        <p:spPr>
          <a:xfrm>
            <a:off x="260399" y="441005"/>
            <a:ext cx="6232679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Naj se delo začne:</a:t>
            </a:r>
            <a:endParaRPr dirty="0"/>
          </a:p>
        </p:txBody>
      </p:sp>
      <p:sp>
        <p:nvSpPr>
          <p:cNvPr id="3" name="Pravokotnik 2"/>
          <p:cNvSpPr/>
          <p:nvPr/>
        </p:nvSpPr>
        <p:spPr>
          <a:xfrm>
            <a:off x="1208015" y="1663808"/>
            <a:ext cx="5649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Handlee" panose="020B0604020202020204" charset="0"/>
              </a:rPr>
              <a:t>Delaš po </a:t>
            </a:r>
            <a:r>
              <a:rPr lang="sl-SI" sz="2400" dirty="0">
                <a:latin typeface="Handlee" panose="020B0604020202020204" charset="0"/>
              </a:rPr>
              <a:t>navodilu </a:t>
            </a:r>
            <a:r>
              <a:rPr lang="sl-SI" sz="2400" dirty="0" smtClean="0">
                <a:latin typeface="Handlee" panose="020B0604020202020204" charset="0"/>
              </a:rPr>
              <a:t>razrednika:</a:t>
            </a:r>
            <a:endParaRPr lang="sl-SI" sz="2400" dirty="0">
              <a:latin typeface="Handlee" panose="020B0604020202020204" charset="0"/>
            </a:endParaRPr>
          </a:p>
          <a:p>
            <a:r>
              <a:rPr lang="sl-SI" sz="2400" dirty="0">
                <a:latin typeface="Handlee" panose="020B0604020202020204" charset="0"/>
              </a:rPr>
              <a:t>- </a:t>
            </a:r>
            <a:r>
              <a:rPr lang="sl-SI" sz="2400" dirty="0" smtClean="0">
                <a:latin typeface="Handlee" panose="020B0604020202020204" charset="0"/>
              </a:rPr>
              <a:t>ponavljaš </a:t>
            </a:r>
            <a:r>
              <a:rPr lang="sl-SI" sz="2400" dirty="0">
                <a:latin typeface="Handlee" panose="020B0604020202020204" charset="0"/>
              </a:rPr>
              <a:t>in </a:t>
            </a:r>
            <a:r>
              <a:rPr lang="sl-SI" sz="2400" dirty="0" smtClean="0">
                <a:latin typeface="Handlee" panose="020B0604020202020204" charset="0"/>
              </a:rPr>
              <a:t>utrjuješ snov, rišeš črte, pišeš črke, </a:t>
            </a:r>
            <a:r>
              <a:rPr lang="sl-SI" sz="2400" dirty="0">
                <a:latin typeface="Handlee" panose="020B0604020202020204" charset="0"/>
              </a:rPr>
              <a:t>povedi in </a:t>
            </a:r>
            <a:r>
              <a:rPr lang="sl-SI" sz="2400" dirty="0" smtClean="0">
                <a:latin typeface="Handlee" panose="020B0604020202020204" charset="0"/>
              </a:rPr>
              <a:t>zgodbice, dopolnjuješ besedilo…</a:t>
            </a:r>
            <a:endParaRPr lang="sl-SI" sz="2400" dirty="0">
              <a:latin typeface="Handlee" panose="020B0604020202020204" charset="0"/>
            </a:endParaRPr>
          </a:p>
          <a:p>
            <a:r>
              <a:rPr lang="sl-SI" sz="2400" dirty="0">
                <a:latin typeface="Handlee" panose="020B0604020202020204" charset="0"/>
              </a:rPr>
              <a:t>- samostojno </a:t>
            </a:r>
            <a:r>
              <a:rPr lang="sl-SI" sz="2400" dirty="0" smtClean="0">
                <a:latin typeface="Handlee" panose="020B0604020202020204" charset="0"/>
              </a:rPr>
              <a:t>bereš, poslušaš zgodbice in pripoveduješ…</a:t>
            </a:r>
            <a:endParaRPr lang="sl-SI" sz="2400" dirty="0">
              <a:latin typeface="Handlee" panose="020B0604020202020204" charset="0"/>
            </a:endParaRPr>
          </a:p>
          <a:p>
            <a:r>
              <a:rPr lang="sl-SI" sz="2400" dirty="0">
                <a:latin typeface="Handlee" panose="020B0604020202020204" charset="0"/>
              </a:rPr>
              <a:t>- </a:t>
            </a:r>
            <a:r>
              <a:rPr lang="sl-SI" sz="2400" dirty="0" smtClean="0">
                <a:latin typeface="Handlee" panose="020B0604020202020204" charset="0"/>
              </a:rPr>
              <a:t>dokončaš </a:t>
            </a:r>
            <a:r>
              <a:rPr lang="sl-SI" sz="2400" dirty="0">
                <a:latin typeface="Handlee" panose="020B0604020202020204" charset="0"/>
              </a:rPr>
              <a:t>delo ( risbe, izdelke..)  po navodilu </a:t>
            </a:r>
            <a:r>
              <a:rPr lang="sl-SI" sz="2400" dirty="0" smtClean="0">
                <a:latin typeface="Handlee" panose="020B0604020202020204" charset="0"/>
              </a:rPr>
              <a:t>razrednika.</a:t>
            </a:r>
            <a:endParaRPr lang="sl-SI" sz="2400" dirty="0">
              <a:latin typeface="Handlee" panose="020B060402020202020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219662" y="4379053"/>
            <a:ext cx="411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Handlee" panose="020B0604020202020204" charset="0"/>
              </a:rPr>
              <a:t>Želim ti veliko uspeha!</a:t>
            </a:r>
            <a:endParaRPr lang="sl-SI" sz="2400" dirty="0">
              <a:latin typeface="Handlee" panose="020B060402020202020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89" y="3540155"/>
            <a:ext cx="1436702" cy="14367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277" y="1692392"/>
            <a:ext cx="1651008" cy="1428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eative Pre-K Assessments by Slidesgo">
  <a:themeElements>
    <a:clrScheme name="Simple Light">
      <a:dk1>
        <a:srgbClr val="000000"/>
      </a:dk1>
      <a:lt1>
        <a:srgbClr val="FFFFFF"/>
      </a:lt1>
      <a:dk2>
        <a:srgbClr val="12375E"/>
      </a:dk2>
      <a:lt2>
        <a:srgbClr val="EEEEEE"/>
      </a:lt2>
      <a:accent1>
        <a:srgbClr val="A5C5F8"/>
      </a:accent1>
      <a:accent2>
        <a:srgbClr val="577AB5"/>
      </a:accent2>
      <a:accent3>
        <a:srgbClr val="FF91C4"/>
      </a:accent3>
      <a:accent4>
        <a:srgbClr val="FF78B6"/>
      </a:accent4>
      <a:accent5>
        <a:srgbClr val="FFF1B1"/>
      </a:accent5>
      <a:accent6>
        <a:srgbClr val="FFD52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168</Words>
  <Application>Microsoft Office PowerPoint</Application>
  <PresentationFormat>Diaprojekcija na zaslonu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Corbel</vt:lpstr>
      <vt:lpstr>Arial</vt:lpstr>
      <vt:lpstr>Quicksand</vt:lpstr>
      <vt:lpstr>Handlee</vt:lpstr>
      <vt:lpstr>Creative Pre-K Assessments by Slidesgo</vt:lpstr>
      <vt:lpstr>SAMOSTOJNO UČENJE</vt:lpstr>
      <vt:lpstr>Ker ste zdaj že v šoli, se boste kdaj pa kdaj morali tudi sami učiti. Ampak kako, če pa je učenje tako naporno.  Tukaj je nekaj praktičnih nasvetov.</vt:lpstr>
      <vt:lpstr>Zjutraj vstaneš in:</vt:lpstr>
      <vt:lpstr>PowerPointova predstavitev</vt:lpstr>
      <vt:lpstr>Pripraviš si delovni prostor in oblečeš lahka oblačila:</vt:lpstr>
      <vt:lpstr>Odstraniš vse moteče elektronske naprave</vt:lpstr>
      <vt:lpstr>Tudi tvoja peresnica naj bo lepo urejena</vt:lpstr>
      <vt:lpstr>Naj se delo začne: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SAMOSTOJNO UČENJE</dc:title>
  <dc:creator>JELKA HORVAT</dc:creator>
  <cp:lastModifiedBy>JELKA HORVAT</cp:lastModifiedBy>
  <cp:revision>3</cp:revision>
  <dcterms:modified xsi:type="dcterms:W3CDTF">2020-11-17T12:53:27Z</dcterms:modified>
</cp:coreProperties>
</file>