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Uredite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povezoval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povezoval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povezoval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povezoval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povezoval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povezoval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povezoval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Uredite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33A94C-79A9-4B78-ABA9-78EC36820030}" type="datetimeFigureOut">
              <a:rPr lang="sl-SI" smtClean="0"/>
              <a:t>13. 05. 2020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B08B6D0-D159-4BEF-B4F6-5CE959DFE429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NA MORJE</a:t>
            </a:r>
          </a:p>
        </p:txBody>
      </p:sp>
    </p:spTree>
    <p:extLst>
      <p:ext uri="{BB962C8B-B14F-4D97-AF65-F5344CB8AC3E}">
        <p14:creationId xmlns:p14="http://schemas.microsoft.com/office/powerpoint/2010/main" val="346742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IGRA ZA ZAČETEK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l-SI" dirty="0"/>
              <a:t>Prosi družinske člane, da se igrajo s teboj.</a:t>
            </a:r>
          </a:p>
          <a:p>
            <a:pPr>
              <a:lnSpc>
                <a:spcPct val="150000"/>
              </a:lnSpc>
            </a:pPr>
            <a:r>
              <a:rPr lang="sl-SI" dirty="0"/>
              <a:t>Predlagam, da se usedete in določite vrstni red igralcev. Igra se začne tako: Grem na morje, s seboj bom vzel …</a:t>
            </a:r>
          </a:p>
          <a:p>
            <a:pPr>
              <a:lnSpc>
                <a:spcPct val="150000"/>
              </a:lnSpc>
            </a:pPr>
            <a:r>
              <a:rPr lang="sl-SI" dirty="0"/>
              <a:t>Pri naštevanju predmetov moraš upoštevati prvo črko tvojega imena. Moje ime je Urška, zato lahko s seboj vzamem samo predmete, ki se začnejo s črko U. Na primer ura, uganka, usta, urok, uho</a:t>
            </a:r>
            <a:r>
              <a:rPr lang="sl-SI" sz="1600" dirty="0"/>
              <a:t> </a:t>
            </a:r>
            <a:r>
              <a:rPr lang="sl-SI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7680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Igra za začetek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/>
              <a:t>Vsak na enkrat pove samo eno besedo. </a:t>
            </a:r>
          </a:p>
          <a:p>
            <a:pPr>
              <a:lnSpc>
                <a:spcPct val="150000"/>
              </a:lnSpc>
            </a:pPr>
            <a:r>
              <a:rPr lang="sl-SI" dirty="0"/>
              <a:t>PRIMER: Igrajo se </a:t>
            </a:r>
            <a:r>
              <a:rPr lang="sl-SI" dirty="0">
                <a:solidFill>
                  <a:srgbClr val="FF0066"/>
                </a:solidFill>
              </a:rPr>
              <a:t>Š</a:t>
            </a:r>
            <a:r>
              <a:rPr lang="sl-SI" dirty="0"/>
              <a:t>pela, </a:t>
            </a:r>
            <a:r>
              <a:rPr lang="sl-SI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sl-SI" dirty="0"/>
              <a:t>ilen, </a:t>
            </a:r>
            <a:r>
              <a:rPr lang="sl-SI" dirty="0">
                <a:solidFill>
                  <a:srgbClr val="FF0000"/>
                </a:solidFill>
              </a:rPr>
              <a:t>M</a:t>
            </a:r>
            <a:r>
              <a:rPr lang="sl-SI" dirty="0"/>
              <a:t>ojca in </a:t>
            </a:r>
            <a:r>
              <a:rPr lang="sl-SI" dirty="0">
                <a:solidFill>
                  <a:srgbClr val="00B050"/>
                </a:solidFill>
              </a:rPr>
              <a:t>B</a:t>
            </a:r>
            <a:r>
              <a:rPr lang="sl-SI" dirty="0"/>
              <a:t>ojan.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Grem na morje, s seboj bom vzela </a:t>
            </a:r>
            <a:r>
              <a:rPr lang="sl-SI" dirty="0">
                <a:solidFill>
                  <a:srgbClr val="FF0066"/>
                </a:solidFill>
              </a:rPr>
              <a:t>š</a:t>
            </a:r>
            <a:r>
              <a:rPr lang="sl-SI" dirty="0"/>
              <a:t>otor. Grem na morje, s seboj bom vzel </a:t>
            </a:r>
            <a:r>
              <a:rPr lang="sl-SI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sl-SI" dirty="0"/>
              <a:t>raktor. </a:t>
            </a:r>
            <a:r>
              <a:rPr lang="sl-SI" dirty="0">
                <a:sym typeface="Wingdings" panose="05000000000000000000" pitchFamily="2" charset="2"/>
              </a:rPr>
              <a:t> Grem na morje, s seboj bom vzela 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m</a:t>
            </a:r>
            <a:r>
              <a:rPr lang="sl-SI" dirty="0">
                <a:sym typeface="Wingdings" panose="05000000000000000000" pitchFamily="2" charset="2"/>
              </a:rPr>
              <a:t>alico. Grem na morje, s seboj bom vzel </a:t>
            </a:r>
            <a:r>
              <a:rPr lang="sl-SI" dirty="0">
                <a:solidFill>
                  <a:srgbClr val="00B050"/>
                </a:solidFill>
                <a:sym typeface="Wingdings" panose="05000000000000000000" pitchFamily="2" charset="2"/>
              </a:rPr>
              <a:t>b</a:t>
            </a:r>
            <a:r>
              <a:rPr lang="sl-SI" dirty="0">
                <a:sym typeface="Wingdings" panose="05000000000000000000" pitchFamily="2" charset="2"/>
              </a:rPr>
              <a:t>lazino. </a:t>
            </a:r>
          </a:p>
          <a:p>
            <a:pPr>
              <a:lnSpc>
                <a:spcPct val="150000"/>
              </a:lnSpc>
            </a:pPr>
            <a:r>
              <a:rPr lang="sl-SI" dirty="0">
                <a:sym typeface="Wingdings" panose="05000000000000000000" pitchFamily="2" charset="2"/>
              </a:rPr>
              <a:t>Igrate se vsaj toliko časa, da vsak pove eno stvar.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97613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Delovni zvezek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Zdaj pa pripravi delovni zvezek za slovenščino in ga odpri na strani 69. Preberi Mančino pripoved o izletu na morje.</a:t>
            </a:r>
          </a:p>
          <a:p>
            <a:pPr>
              <a:lnSpc>
                <a:spcPct val="150000"/>
              </a:lnSpc>
            </a:pPr>
            <a:r>
              <a:rPr lang="sl-SI" dirty="0"/>
              <a:t>V besedilu je kar nekaj sopomenk. Pare poveži v 3. nalogi, na strani 70.</a:t>
            </a:r>
          </a:p>
          <a:p>
            <a:pPr>
              <a:lnSpc>
                <a:spcPct val="150000"/>
              </a:lnSpc>
            </a:pPr>
            <a:r>
              <a:rPr lang="sl-SI" dirty="0"/>
              <a:t>Ustno odgovori na vprašanja: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i="1" dirty="0"/>
              <a:t>Kam se je odpravila Mančina družina?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i="1" dirty="0"/>
              <a:t>Kaj se jim je zgodilo na avtocesti? </a:t>
            </a:r>
          </a:p>
        </p:txBody>
      </p:sp>
    </p:spTree>
    <p:extLst>
      <p:ext uri="{BB962C8B-B14F-4D97-AF65-F5344CB8AC3E}">
        <p14:creationId xmlns:p14="http://schemas.microsoft.com/office/powerpoint/2010/main" val="1536825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Delovni zvezek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i="1" dirty="0"/>
              <a:t>Koga je poklical oče?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i="1" dirty="0"/>
              <a:t>Kaj je ugotovil voznik vlečne službe?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i="1" dirty="0"/>
              <a:t>Zakaj oče ni vedel, da jim bo zmanjkalo bencina? Kam je družino in avto odpeljala vlečna služba? Koliko časa so uživali v mestu rož?</a:t>
            </a:r>
          </a:p>
          <a:p>
            <a:pPr>
              <a:lnSpc>
                <a:spcPct val="150000"/>
              </a:lnSpc>
            </a:pPr>
            <a:r>
              <a:rPr lang="sl-SI" dirty="0"/>
              <a:t>Če na kakšno vprašanje ne znaš odgovoriti, preberi besedilo še enkrat.</a:t>
            </a:r>
          </a:p>
          <a:p>
            <a:pPr>
              <a:lnSpc>
                <a:spcPct val="150000"/>
              </a:lnSpc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243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UVOD, JEDRO, ZAKLJUČEK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Najbrž si ugotovil, da je besedilo napisano s 3 barvami. Mogoče veš zakaj?</a:t>
            </a:r>
          </a:p>
          <a:p>
            <a:pPr>
              <a:lnSpc>
                <a:spcPct val="150000"/>
              </a:lnSpc>
            </a:pPr>
            <a:r>
              <a:rPr lang="sl-SI" dirty="0"/>
              <a:t>Z barvami so prikazani 3 deli besedila. </a:t>
            </a:r>
          </a:p>
          <a:p>
            <a:pPr>
              <a:lnSpc>
                <a:spcPct val="150000"/>
              </a:lnSpc>
            </a:pPr>
            <a:r>
              <a:rPr lang="sl-SI" dirty="0">
                <a:solidFill>
                  <a:srgbClr val="92D050"/>
                </a:solidFill>
              </a:rPr>
              <a:t>Z ZELENO je zapisan UVOD. V uvodu na kratko izveš, kaj, kdaj in kje se dogaja ter komu se dogaja.</a:t>
            </a:r>
          </a:p>
          <a:p>
            <a:pPr>
              <a:lnSpc>
                <a:spcPct val="150000"/>
              </a:lnSpc>
            </a:pPr>
            <a:r>
              <a:rPr lang="sl-SI" dirty="0">
                <a:solidFill>
                  <a:srgbClr val="0070C0"/>
                </a:solidFill>
              </a:rPr>
              <a:t>Z MODRO je zapisano JEDRO. To je najdaljši del besedila. V njem izveš vse o dogajanju, zapletih,</a:t>
            </a:r>
          </a:p>
        </p:txBody>
      </p:sp>
    </p:spTree>
    <p:extLst>
      <p:ext uri="{BB962C8B-B14F-4D97-AF65-F5344CB8AC3E}">
        <p14:creationId xmlns:p14="http://schemas.microsoft.com/office/powerpoint/2010/main" val="3654233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UVOD, JEDRO, ZAKLJUČEK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>
                <a:solidFill>
                  <a:srgbClr val="0070C0"/>
                </a:solidFill>
              </a:rPr>
              <a:t>zanimivostih, težavah, občutkih …</a:t>
            </a:r>
            <a:endParaRPr lang="sl-SI" dirty="0">
              <a:solidFill>
                <a:srgbClr val="CC6600"/>
              </a:solidFill>
            </a:endParaRPr>
          </a:p>
          <a:p>
            <a:pPr>
              <a:lnSpc>
                <a:spcPct val="150000"/>
              </a:lnSpc>
            </a:pPr>
            <a:r>
              <a:rPr lang="sl-SI" dirty="0">
                <a:solidFill>
                  <a:srgbClr val="CC6600"/>
                </a:solidFill>
              </a:rPr>
              <a:t>Z RJAVO je zapisan ZAKLJUČEK. Je kratek kot uvod. V zaključku izveš, kako so se rešile težave in zapleti, kakšen je konec in kakšni so občutki ob koncu.</a:t>
            </a:r>
          </a:p>
          <a:p>
            <a:pPr>
              <a:lnSpc>
                <a:spcPct val="150000"/>
              </a:lnSpc>
            </a:pPr>
            <a:endParaRPr lang="sl-SI" dirty="0"/>
          </a:p>
          <a:p>
            <a:pPr>
              <a:lnSpc>
                <a:spcPct val="150000"/>
              </a:lnSpc>
            </a:pPr>
            <a:r>
              <a:rPr lang="sl-SI" dirty="0"/>
              <a:t>Za konec pa reši 2. nalogo na strani 70.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7287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404</Words>
  <Application>Microsoft Office PowerPoint</Application>
  <PresentationFormat>Diaprojekcija na zaslonu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Altana</vt:lpstr>
      <vt:lpstr>NA MORJE</vt:lpstr>
      <vt:lpstr>IGRA ZA ZAČETEK</vt:lpstr>
      <vt:lpstr>Igra za začetek</vt:lpstr>
      <vt:lpstr>Delovni zvezek</vt:lpstr>
      <vt:lpstr>Delovni zvezek</vt:lpstr>
      <vt:lpstr>UVOD, JEDRO, ZAKLJUČEK</vt:lpstr>
      <vt:lpstr>UVOD, JEDRO, ZAKLJUČEK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Windows User</dc:creator>
  <cp:lastModifiedBy>Urška Omahna</cp:lastModifiedBy>
  <cp:revision>8</cp:revision>
  <dcterms:created xsi:type="dcterms:W3CDTF">2020-05-12T09:59:21Z</dcterms:created>
  <dcterms:modified xsi:type="dcterms:W3CDTF">2020-05-13T04:54:50Z</dcterms:modified>
</cp:coreProperties>
</file>